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61.jp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7" r:id="rId3"/>
    <p:sldId id="259" r:id="rId4"/>
    <p:sldId id="260" r:id="rId5"/>
    <p:sldId id="261" r:id="rId6"/>
    <p:sldId id="262" r:id="rId7"/>
    <p:sldId id="263" r:id="rId8"/>
    <p:sldId id="264" r:id="rId9"/>
    <p:sldId id="265" r:id="rId10"/>
    <p:sldId id="266" r:id="rId11"/>
    <p:sldId id="267" r:id="rId12"/>
    <p:sldId id="279"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6" r:id="rId26"/>
    <p:sldId id="281" r:id="rId27"/>
    <p:sldId id="299" r:id="rId28"/>
    <p:sldId id="300" r:id="rId29"/>
    <p:sldId id="288" r:id="rId30"/>
    <p:sldId id="290" r:id="rId31"/>
    <p:sldId id="298" r:id="rId32"/>
    <p:sldId id="293" r:id="rId33"/>
    <p:sldId id="297" r:id="rId34"/>
    <p:sldId id="294" r:id="rId35"/>
    <p:sldId id="296" r:id="rId36"/>
    <p:sldId id="295" r:id="rId37"/>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90" y="16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CFEE8D81-A663-44B9-AD39-2369EBF310CE}" type="datetimeFigureOut">
              <a:rPr lang="en-GB" smtClean="0"/>
              <a:t>04/11/2024</a:t>
            </a:fld>
            <a:endParaRPr lang="en-GB"/>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1E201BE7-6CBC-4EA4-BF62-3F3163E129AD}" type="slidenum">
              <a:rPr lang="en-GB" smtClean="0"/>
              <a:t>‹#›</a:t>
            </a:fld>
            <a:endParaRPr lang="en-GB"/>
          </a:p>
        </p:txBody>
      </p:sp>
    </p:spTree>
    <p:extLst>
      <p:ext uri="{BB962C8B-B14F-4D97-AF65-F5344CB8AC3E}">
        <p14:creationId xmlns:p14="http://schemas.microsoft.com/office/powerpoint/2010/main" val="1109093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Roasting</a:t>
            </a:r>
            <a:r>
              <a:rPr lang="en-GB" baseline="0" dirty="0"/>
              <a:t> - </a:t>
            </a:r>
            <a:r>
              <a:rPr lang="en-GB" dirty="0"/>
              <a:t>– in which an image of a person is posted (either with or without their permission) and people are invited to criticise them. While this is viewed by young people as a form of ‘banter’ it is essentially cyberbullying.</a:t>
            </a:r>
          </a:p>
          <a:p>
            <a:endParaRPr lang="en-GB" dirty="0"/>
          </a:p>
          <a:p>
            <a:r>
              <a:rPr lang="en-GB" dirty="0"/>
              <a:t>Shaming - Is when a group of online, usually social media, users collectively attack a person or a company for their behaviour. The attacks are often insults, condemnations or threats to the victim of the attack. People can become quite self-righteous and put others down viciously. This type of online humiliation rarely justifies the supposed ‘crime’ and some of its victims’ lives have been ruined.</a:t>
            </a:r>
          </a:p>
          <a:p>
            <a:endParaRPr lang="en-GB" dirty="0"/>
          </a:p>
          <a:p>
            <a:r>
              <a:rPr lang="en-GB" dirty="0"/>
              <a:t>Trolling</a:t>
            </a:r>
            <a:r>
              <a:rPr lang="en-GB" baseline="0" dirty="0"/>
              <a:t> - </a:t>
            </a:r>
            <a:r>
              <a:rPr lang="en-GB" dirty="0"/>
              <a:t>This involves people fishing for conflict online. The troll’s bait is an inflammatory or bizarre comment, expertly designed to irritate people. They want people to respond to their remarks and to involve them in an infuriating, and pointless, argument. At best this behaviour can be viewed as banter – such as among rival football supporters. At worse, trolling targets have received death threats.</a:t>
            </a:r>
          </a:p>
        </p:txBody>
      </p:sp>
      <p:sp>
        <p:nvSpPr>
          <p:cNvPr id="4" name="Slide Number Placeholder 3"/>
          <p:cNvSpPr>
            <a:spLocks noGrp="1"/>
          </p:cNvSpPr>
          <p:nvPr>
            <p:ph type="sldNum" sz="quarter" idx="10"/>
          </p:nvPr>
        </p:nvSpPr>
        <p:spPr/>
        <p:txBody>
          <a:bodyPr/>
          <a:lstStyle/>
          <a:p>
            <a:fld id="{A9C55B8D-97B7-4E3B-BC57-B3E1EB8DC2AC}" type="slidenum">
              <a:rPr lang="en-GB" smtClean="0"/>
              <a:t>25</a:t>
            </a:fld>
            <a:endParaRPr lang="en-GB"/>
          </a:p>
        </p:txBody>
      </p:sp>
    </p:spTree>
    <p:extLst>
      <p:ext uri="{BB962C8B-B14F-4D97-AF65-F5344CB8AC3E}">
        <p14:creationId xmlns:p14="http://schemas.microsoft.com/office/powerpoint/2010/main" val="7681516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9C55B8D-97B7-4E3B-BC57-B3E1EB8DC2AC}" type="slidenum">
              <a:rPr lang="en-GB" smtClean="0"/>
              <a:t>36</a:t>
            </a:fld>
            <a:endParaRPr lang="en-GB"/>
          </a:p>
        </p:txBody>
      </p:sp>
    </p:spTree>
    <p:extLst>
      <p:ext uri="{BB962C8B-B14F-4D97-AF65-F5344CB8AC3E}">
        <p14:creationId xmlns:p14="http://schemas.microsoft.com/office/powerpoint/2010/main" val="1432719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London Grid For Learning – Pupil Online Safety Survey 2018</a:t>
            </a:r>
          </a:p>
        </p:txBody>
      </p:sp>
      <p:sp>
        <p:nvSpPr>
          <p:cNvPr id="4" name="Slide Number Placeholder 3"/>
          <p:cNvSpPr>
            <a:spLocks noGrp="1"/>
          </p:cNvSpPr>
          <p:nvPr>
            <p:ph type="sldNum" sz="quarter" idx="10"/>
          </p:nvPr>
        </p:nvSpPr>
        <p:spPr/>
        <p:txBody>
          <a:bodyPr/>
          <a:lstStyle/>
          <a:p>
            <a:fld id="{A9C55B8D-97B7-4E3B-BC57-B3E1EB8DC2AC}" type="slidenum">
              <a:rPr lang="en-GB" smtClean="0"/>
              <a:t>26</a:t>
            </a:fld>
            <a:endParaRPr lang="en-GB"/>
          </a:p>
        </p:txBody>
      </p:sp>
    </p:spTree>
    <p:extLst>
      <p:ext uri="{BB962C8B-B14F-4D97-AF65-F5344CB8AC3E}">
        <p14:creationId xmlns:p14="http://schemas.microsoft.com/office/powerpoint/2010/main" val="1643617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what we do as a school to support pupils when using digital devices.</a:t>
            </a:r>
          </a:p>
        </p:txBody>
      </p:sp>
      <p:sp>
        <p:nvSpPr>
          <p:cNvPr id="4" name="Slide Number Placeholder 3"/>
          <p:cNvSpPr>
            <a:spLocks noGrp="1"/>
          </p:cNvSpPr>
          <p:nvPr>
            <p:ph type="sldNum" sz="quarter" idx="10"/>
          </p:nvPr>
        </p:nvSpPr>
        <p:spPr/>
        <p:txBody>
          <a:bodyPr/>
          <a:lstStyle/>
          <a:p>
            <a:fld id="{A9C55B8D-97B7-4E3B-BC57-B3E1EB8DC2AC}" type="slidenum">
              <a:rPr lang="en-GB" smtClean="0"/>
              <a:t>29</a:t>
            </a:fld>
            <a:endParaRPr lang="en-GB"/>
          </a:p>
        </p:txBody>
      </p:sp>
    </p:spTree>
    <p:extLst>
      <p:ext uri="{BB962C8B-B14F-4D97-AF65-F5344CB8AC3E}">
        <p14:creationId xmlns:p14="http://schemas.microsoft.com/office/powerpoint/2010/main" val="3182254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else can parents and carers do to support their children?</a:t>
            </a:r>
          </a:p>
          <a:p>
            <a:endParaRPr lang="en-GB" dirty="0"/>
          </a:p>
          <a:p>
            <a:r>
              <a:rPr lang="en-GB" dirty="0"/>
              <a:t>Take a look at the 5 a day suggestions</a:t>
            </a:r>
          </a:p>
        </p:txBody>
      </p:sp>
      <p:sp>
        <p:nvSpPr>
          <p:cNvPr id="4" name="Slide Number Placeholder 3"/>
          <p:cNvSpPr>
            <a:spLocks noGrp="1"/>
          </p:cNvSpPr>
          <p:nvPr>
            <p:ph type="sldNum" sz="quarter" idx="10"/>
          </p:nvPr>
        </p:nvSpPr>
        <p:spPr/>
        <p:txBody>
          <a:bodyPr/>
          <a:lstStyle/>
          <a:p>
            <a:fld id="{A9C55B8D-97B7-4E3B-BC57-B3E1EB8DC2AC}" type="slidenum">
              <a:rPr lang="en-GB" smtClean="0"/>
              <a:t>30</a:t>
            </a:fld>
            <a:endParaRPr lang="en-GB"/>
          </a:p>
        </p:txBody>
      </p:sp>
    </p:spTree>
    <p:extLst>
      <p:ext uri="{BB962C8B-B14F-4D97-AF65-F5344CB8AC3E}">
        <p14:creationId xmlns:p14="http://schemas.microsoft.com/office/powerpoint/2010/main" val="3393669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Finally…suggestions on how to handle a discussion if your child tells you something that has happened to them, or by them, online</a:t>
            </a:r>
          </a:p>
        </p:txBody>
      </p:sp>
      <p:sp>
        <p:nvSpPr>
          <p:cNvPr id="4" name="Slide Number Placeholder 3"/>
          <p:cNvSpPr>
            <a:spLocks noGrp="1"/>
          </p:cNvSpPr>
          <p:nvPr>
            <p:ph type="sldNum" sz="quarter" idx="10"/>
          </p:nvPr>
        </p:nvSpPr>
        <p:spPr/>
        <p:txBody>
          <a:bodyPr/>
          <a:lstStyle/>
          <a:p>
            <a:fld id="{A9C55B8D-97B7-4E3B-BC57-B3E1EB8DC2AC}" type="slidenum">
              <a:rPr lang="en-GB" smtClean="0"/>
              <a:t>31</a:t>
            </a:fld>
            <a:endParaRPr lang="en-GB"/>
          </a:p>
        </p:txBody>
      </p:sp>
    </p:spTree>
    <p:extLst>
      <p:ext uri="{BB962C8B-B14F-4D97-AF65-F5344CB8AC3E}">
        <p14:creationId xmlns:p14="http://schemas.microsoft.com/office/powerpoint/2010/main" val="490929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9C55B8D-97B7-4E3B-BC57-B3E1EB8DC2AC}" type="slidenum">
              <a:rPr lang="en-GB" smtClean="0"/>
              <a:t>32</a:t>
            </a:fld>
            <a:endParaRPr lang="en-GB"/>
          </a:p>
        </p:txBody>
      </p:sp>
    </p:spTree>
    <p:extLst>
      <p:ext uri="{BB962C8B-B14F-4D97-AF65-F5344CB8AC3E}">
        <p14:creationId xmlns:p14="http://schemas.microsoft.com/office/powerpoint/2010/main" val="1852816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9C55B8D-97B7-4E3B-BC57-B3E1EB8DC2AC}" type="slidenum">
              <a:rPr lang="en-GB" smtClean="0"/>
              <a:t>33</a:t>
            </a:fld>
            <a:endParaRPr lang="en-GB"/>
          </a:p>
        </p:txBody>
      </p:sp>
    </p:spTree>
    <p:extLst>
      <p:ext uri="{BB962C8B-B14F-4D97-AF65-F5344CB8AC3E}">
        <p14:creationId xmlns:p14="http://schemas.microsoft.com/office/powerpoint/2010/main" val="1899770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9C55B8D-97B7-4E3B-BC57-B3E1EB8DC2AC}" type="slidenum">
              <a:rPr lang="en-GB" smtClean="0"/>
              <a:t>34</a:t>
            </a:fld>
            <a:endParaRPr lang="en-GB"/>
          </a:p>
        </p:txBody>
      </p:sp>
    </p:spTree>
    <p:extLst>
      <p:ext uri="{BB962C8B-B14F-4D97-AF65-F5344CB8AC3E}">
        <p14:creationId xmlns:p14="http://schemas.microsoft.com/office/powerpoint/2010/main" val="13814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9C55B8D-97B7-4E3B-BC57-B3E1EB8DC2AC}" type="slidenum">
              <a:rPr lang="en-GB" smtClean="0"/>
              <a:t>35</a:t>
            </a:fld>
            <a:endParaRPr lang="en-GB"/>
          </a:p>
        </p:txBody>
      </p:sp>
    </p:spTree>
    <p:extLst>
      <p:ext uri="{BB962C8B-B14F-4D97-AF65-F5344CB8AC3E}">
        <p14:creationId xmlns:p14="http://schemas.microsoft.com/office/powerpoint/2010/main" val="11870218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BF7F1"/>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0" y="6672071"/>
            <a:ext cx="12191999" cy="185927"/>
          </a:xfrm>
          <a:prstGeom prst="rect">
            <a:avLst/>
          </a:prstGeom>
        </p:spPr>
      </p:pic>
      <p:pic>
        <p:nvPicPr>
          <p:cNvPr id="18" name="bg object 18"/>
          <p:cNvPicPr/>
          <p:nvPr/>
        </p:nvPicPr>
        <p:blipFill>
          <a:blip r:embed="rId3" cstate="print"/>
          <a:stretch>
            <a:fillRect/>
          </a:stretch>
        </p:blipFill>
        <p:spPr>
          <a:xfrm>
            <a:off x="213359" y="155447"/>
            <a:ext cx="2057400" cy="836676"/>
          </a:xfrm>
          <a:prstGeom prst="rect">
            <a:avLst/>
          </a:prstGeom>
        </p:spPr>
      </p:pic>
      <p:sp>
        <p:nvSpPr>
          <p:cNvPr id="2" name="Holder 2"/>
          <p:cNvSpPr>
            <a:spLocks noGrp="1"/>
          </p:cNvSpPr>
          <p:nvPr>
            <p:ph type="ctrTitle"/>
          </p:nvPr>
        </p:nvSpPr>
        <p:spPr>
          <a:xfrm>
            <a:off x="291795" y="1838325"/>
            <a:ext cx="3623945" cy="1293495"/>
          </a:xfrm>
          <a:prstGeom prst="rect">
            <a:avLst/>
          </a:prstGeom>
        </p:spPr>
        <p:txBody>
          <a:bodyPr wrap="square" lIns="0" tIns="0" rIns="0" bIns="0">
            <a:spAutoFit/>
          </a:bodyPr>
          <a:lstStyle>
            <a:lvl1pPr>
              <a:defRPr sz="4500" b="1" i="0">
                <a:solidFill>
                  <a:srgbClr val="535356"/>
                </a:solidFill>
                <a:latin typeface="Tahoma"/>
                <a:cs typeface="Tahoma"/>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600" b="0" i="0">
                <a:solidFill>
                  <a:srgbClr val="525255"/>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500" b="1" i="0">
                <a:solidFill>
                  <a:srgbClr val="535356"/>
                </a:solidFill>
                <a:latin typeface="Tahoma"/>
                <a:cs typeface="Tahoma"/>
              </a:defRPr>
            </a:lvl1pPr>
          </a:lstStyle>
          <a:p>
            <a:endParaRPr/>
          </a:p>
        </p:txBody>
      </p:sp>
      <p:sp>
        <p:nvSpPr>
          <p:cNvPr id="3" name="Holder 3"/>
          <p:cNvSpPr>
            <a:spLocks noGrp="1"/>
          </p:cNvSpPr>
          <p:nvPr>
            <p:ph type="body" idx="1"/>
          </p:nvPr>
        </p:nvSpPr>
        <p:spPr/>
        <p:txBody>
          <a:bodyPr lIns="0" tIns="0" rIns="0" bIns="0"/>
          <a:lstStyle>
            <a:lvl1pPr>
              <a:defRPr sz="1600" b="0" i="0">
                <a:solidFill>
                  <a:srgbClr val="525255"/>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500" b="1" i="0">
                <a:solidFill>
                  <a:srgbClr val="535356"/>
                </a:solidFill>
                <a:latin typeface="Tahoma"/>
                <a:cs typeface="Tahom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CC99C1"/>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500" b="1" i="0">
                <a:solidFill>
                  <a:srgbClr val="535356"/>
                </a:solidFill>
                <a:latin typeface="Tahoma"/>
                <a:cs typeface="Tahom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BF7F1"/>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0" y="6672071"/>
            <a:ext cx="12191999" cy="185927"/>
          </a:xfrm>
          <a:prstGeom prst="rect">
            <a:avLst/>
          </a:prstGeom>
        </p:spPr>
      </p:pic>
      <p:pic>
        <p:nvPicPr>
          <p:cNvPr id="18" name="bg object 18"/>
          <p:cNvPicPr/>
          <p:nvPr/>
        </p:nvPicPr>
        <p:blipFill>
          <a:blip r:embed="rId3" cstate="print"/>
          <a:stretch>
            <a:fillRect/>
          </a:stretch>
        </p:blipFill>
        <p:spPr>
          <a:xfrm>
            <a:off x="3837432" y="1723644"/>
            <a:ext cx="4517136" cy="1834895"/>
          </a:xfrm>
          <a:prstGeom prst="rect">
            <a:avLst/>
          </a:prstGeom>
        </p:spPr>
      </p:pic>
      <p:sp>
        <p:nvSpPr>
          <p:cNvPr id="19" name="bg object 19"/>
          <p:cNvSpPr/>
          <p:nvPr/>
        </p:nvSpPr>
        <p:spPr>
          <a:xfrm>
            <a:off x="10135062" y="5944424"/>
            <a:ext cx="693420" cy="279400"/>
          </a:xfrm>
          <a:custGeom>
            <a:avLst/>
            <a:gdLst/>
            <a:ahLst/>
            <a:cxnLst/>
            <a:rect l="l" t="t" r="r" b="b"/>
            <a:pathLst>
              <a:path w="693420" h="279400">
                <a:moveTo>
                  <a:pt x="692805" y="0"/>
                </a:moveTo>
                <a:lnTo>
                  <a:pt x="0" y="0"/>
                </a:lnTo>
                <a:lnTo>
                  <a:pt x="0" y="279162"/>
                </a:lnTo>
                <a:lnTo>
                  <a:pt x="692805" y="279162"/>
                </a:lnTo>
                <a:lnTo>
                  <a:pt x="692805" y="255433"/>
                </a:lnTo>
                <a:lnTo>
                  <a:pt x="536517" y="255433"/>
                </a:lnTo>
                <a:lnTo>
                  <a:pt x="518529" y="254485"/>
                </a:lnTo>
                <a:lnTo>
                  <a:pt x="500243" y="251935"/>
                </a:lnTo>
                <a:lnTo>
                  <a:pt x="498310" y="251528"/>
                </a:lnTo>
                <a:lnTo>
                  <a:pt x="19555" y="251528"/>
                </a:lnTo>
                <a:lnTo>
                  <a:pt x="67781" y="26795"/>
                </a:lnTo>
                <a:lnTo>
                  <a:pt x="560566" y="26795"/>
                </a:lnTo>
                <a:lnTo>
                  <a:pt x="561046" y="26612"/>
                </a:lnTo>
                <a:lnTo>
                  <a:pt x="597664" y="23001"/>
                </a:lnTo>
                <a:lnTo>
                  <a:pt x="692805" y="23001"/>
                </a:lnTo>
                <a:lnTo>
                  <a:pt x="692805" y="0"/>
                </a:lnTo>
                <a:close/>
              </a:path>
              <a:path w="693420" h="279400">
                <a:moveTo>
                  <a:pt x="602514" y="67470"/>
                </a:moveTo>
                <a:lnTo>
                  <a:pt x="585625" y="68296"/>
                </a:lnTo>
                <a:lnTo>
                  <a:pt x="571859" y="71462"/>
                </a:lnTo>
                <a:lnTo>
                  <a:pt x="562563" y="78034"/>
                </a:lnTo>
                <a:lnTo>
                  <a:pt x="559153" y="89065"/>
                </a:lnTo>
                <a:lnTo>
                  <a:pt x="572834" y="106649"/>
                </a:lnTo>
                <a:lnTo>
                  <a:pt x="602932" y="119478"/>
                </a:lnTo>
                <a:lnTo>
                  <a:pt x="633031" y="139157"/>
                </a:lnTo>
                <a:lnTo>
                  <a:pt x="646712" y="177292"/>
                </a:lnTo>
                <a:lnTo>
                  <a:pt x="636860" y="215665"/>
                </a:lnTo>
                <a:lnTo>
                  <a:pt x="611257" y="239619"/>
                </a:lnTo>
                <a:lnTo>
                  <a:pt x="575833" y="251945"/>
                </a:lnTo>
                <a:lnTo>
                  <a:pt x="536517" y="255433"/>
                </a:lnTo>
                <a:lnTo>
                  <a:pt x="692805" y="255433"/>
                </a:lnTo>
                <a:lnTo>
                  <a:pt x="692805" y="77667"/>
                </a:lnTo>
                <a:lnTo>
                  <a:pt x="652288" y="77667"/>
                </a:lnTo>
                <a:lnTo>
                  <a:pt x="642691" y="73773"/>
                </a:lnTo>
                <a:lnTo>
                  <a:pt x="631352" y="70523"/>
                </a:lnTo>
                <a:lnTo>
                  <a:pt x="617958" y="68292"/>
                </a:lnTo>
                <a:lnTo>
                  <a:pt x="602514" y="67470"/>
                </a:lnTo>
                <a:close/>
              </a:path>
              <a:path w="693420" h="279400">
                <a:moveTo>
                  <a:pt x="108425" y="96052"/>
                </a:moveTo>
                <a:lnTo>
                  <a:pt x="107824" y="96052"/>
                </a:lnTo>
                <a:lnTo>
                  <a:pt x="76437" y="251528"/>
                </a:lnTo>
                <a:lnTo>
                  <a:pt x="155703" y="251528"/>
                </a:lnTo>
                <a:lnTo>
                  <a:pt x="108425" y="96052"/>
                </a:lnTo>
                <a:close/>
              </a:path>
              <a:path w="693420" h="279400">
                <a:moveTo>
                  <a:pt x="300854" y="26795"/>
                </a:moveTo>
                <a:lnTo>
                  <a:pt x="278565" y="26795"/>
                </a:lnTo>
                <a:lnTo>
                  <a:pt x="230703" y="251528"/>
                </a:lnTo>
                <a:lnTo>
                  <a:pt x="253923" y="251528"/>
                </a:lnTo>
                <a:lnTo>
                  <a:pt x="300854" y="26795"/>
                </a:lnTo>
                <a:close/>
              </a:path>
              <a:path w="693420" h="279400">
                <a:moveTo>
                  <a:pt x="405946" y="155350"/>
                </a:moveTo>
                <a:lnTo>
                  <a:pt x="334373" y="155350"/>
                </a:lnTo>
                <a:lnTo>
                  <a:pt x="314360" y="251528"/>
                </a:lnTo>
                <a:lnTo>
                  <a:pt x="385806" y="251528"/>
                </a:lnTo>
                <a:lnTo>
                  <a:pt x="405946" y="155350"/>
                </a:lnTo>
                <a:close/>
              </a:path>
              <a:path w="693420" h="279400">
                <a:moveTo>
                  <a:pt x="560566" y="26795"/>
                </a:moveTo>
                <a:lnTo>
                  <a:pt x="493157" y="26795"/>
                </a:lnTo>
                <a:lnTo>
                  <a:pt x="446226" y="251528"/>
                </a:lnTo>
                <a:lnTo>
                  <a:pt x="498310" y="251528"/>
                </a:lnTo>
                <a:lnTo>
                  <a:pt x="482648" y="248230"/>
                </a:lnTo>
                <a:lnTo>
                  <a:pt x="466730" y="243814"/>
                </a:lnTo>
                <a:lnTo>
                  <a:pt x="480946" y="198159"/>
                </a:lnTo>
                <a:lnTo>
                  <a:pt x="579782" y="198159"/>
                </a:lnTo>
                <a:lnTo>
                  <a:pt x="584633" y="184279"/>
                </a:lnTo>
                <a:lnTo>
                  <a:pt x="570949" y="164562"/>
                </a:lnTo>
                <a:lnTo>
                  <a:pt x="540845" y="151569"/>
                </a:lnTo>
                <a:lnTo>
                  <a:pt x="510742" y="133440"/>
                </a:lnTo>
                <a:lnTo>
                  <a:pt x="497058" y="98313"/>
                </a:lnTo>
                <a:lnTo>
                  <a:pt x="505812" y="62076"/>
                </a:lnTo>
                <a:lnTo>
                  <a:pt x="528785" y="38906"/>
                </a:lnTo>
                <a:lnTo>
                  <a:pt x="560566" y="26795"/>
                </a:lnTo>
                <a:close/>
              </a:path>
              <a:path w="693420" h="279400">
                <a:moveTo>
                  <a:pt x="579782" y="198159"/>
                </a:moveTo>
                <a:lnTo>
                  <a:pt x="480946" y="198159"/>
                </a:lnTo>
                <a:lnTo>
                  <a:pt x="491862" y="203414"/>
                </a:lnTo>
                <a:lnTo>
                  <a:pt x="505800" y="207454"/>
                </a:lnTo>
                <a:lnTo>
                  <a:pt x="521204" y="210048"/>
                </a:lnTo>
                <a:lnTo>
                  <a:pt x="536517" y="210964"/>
                </a:lnTo>
                <a:lnTo>
                  <a:pt x="552002" y="210048"/>
                </a:lnTo>
                <a:lnTo>
                  <a:pt x="567594" y="206342"/>
                </a:lnTo>
                <a:lnTo>
                  <a:pt x="579747" y="198259"/>
                </a:lnTo>
                <a:close/>
              </a:path>
              <a:path w="693420" h="279400">
                <a:moveTo>
                  <a:pt x="221573" y="26795"/>
                </a:moveTo>
                <a:lnTo>
                  <a:pt x="143018" y="26795"/>
                </a:lnTo>
                <a:lnTo>
                  <a:pt x="189238" y="182746"/>
                </a:lnTo>
                <a:lnTo>
                  <a:pt x="189949" y="182746"/>
                </a:lnTo>
                <a:lnTo>
                  <a:pt x="221573" y="26795"/>
                </a:lnTo>
                <a:close/>
              </a:path>
              <a:path w="693420" h="279400">
                <a:moveTo>
                  <a:pt x="432721" y="26795"/>
                </a:moveTo>
                <a:lnTo>
                  <a:pt x="361274" y="26795"/>
                </a:lnTo>
                <a:lnTo>
                  <a:pt x="343504" y="112777"/>
                </a:lnTo>
                <a:lnTo>
                  <a:pt x="414950" y="112777"/>
                </a:lnTo>
                <a:lnTo>
                  <a:pt x="432721" y="26795"/>
                </a:lnTo>
                <a:close/>
              </a:path>
              <a:path w="693420" h="279400">
                <a:moveTo>
                  <a:pt x="692805" y="23001"/>
                </a:moveTo>
                <a:lnTo>
                  <a:pt x="597664" y="23001"/>
                </a:lnTo>
                <a:lnTo>
                  <a:pt x="618022" y="23574"/>
                </a:lnTo>
                <a:lnTo>
                  <a:pt x="636926" y="25360"/>
                </a:lnTo>
                <a:lnTo>
                  <a:pt x="653496" y="28456"/>
                </a:lnTo>
                <a:lnTo>
                  <a:pt x="666852" y="32960"/>
                </a:lnTo>
                <a:lnTo>
                  <a:pt x="652288" y="77667"/>
                </a:lnTo>
                <a:lnTo>
                  <a:pt x="692805" y="77667"/>
                </a:lnTo>
                <a:lnTo>
                  <a:pt x="692805" y="23001"/>
                </a:lnTo>
                <a:close/>
              </a:path>
            </a:pathLst>
          </a:custGeom>
          <a:solidFill>
            <a:srgbClr val="0071CE"/>
          </a:solidFill>
        </p:spPr>
        <p:txBody>
          <a:bodyPr wrap="square" lIns="0" tIns="0" rIns="0" bIns="0" rtlCol="0"/>
          <a:lstStyle/>
          <a:p>
            <a:endParaRPr/>
          </a:p>
        </p:txBody>
      </p:sp>
      <p:sp>
        <p:nvSpPr>
          <p:cNvPr id="20" name="bg object 20"/>
          <p:cNvSpPr/>
          <p:nvPr/>
        </p:nvSpPr>
        <p:spPr>
          <a:xfrm>
            <a:off x="9460992" y="6289408"/>
            <a:ext cx="624205" cy="149860"/>
          </a:xfrm>
          <a:custGeom>
            <a:avLst/>
            <a:gdLst/>
            <a:ahLst/>
            <a:cxnLst/>
            <a:rect l="l" t="t" r="r" b="b"/>
            <a:pathLst>
              <a:path w="624204" h="149860">
                <a:moveTo>
                  <a:pt x="95973" y="107442"/>
                </a:moveTo>
                <a:lnTo>
                  <a:pt x="68478" y="77254"/>
                </a:lnTo>
                <a:lnTo>
                  <a:pt x="68478" y="106489"/>
                </a:lnTo>
                <a:lnTo>
                  <a:pt x="65874" y="116166"/>
                </a:lnTo>
                <a:lnTo>
                  <a:pt x="59182" y="121932"/>
                </a:lnTo>
                <a:lnTo>
                  <a:pt x="50088" y="124739"/>
                </a:lnTo>
                <a:lnTo>
                  <a:pt x="40284" y="125463"/>
                </a:lnTo>
                <a:lnTo>
                  <a:pt x="27368" y="125463"/>
                </a:lnTo>
                <a:lnTo>
                  <a:pt x="27368" y="85852"/>
                </a:lnTo>
                <a:lnTo>
                  <a:pt x="40284" y="85852"/>
                </a:lnTo>
                <a:lnTo>
                  <a:pt x="50482" y="86575"/>
                </a:lnTo>
                <a:lnTo>
                  <a:pt x="59537" y="89509"/>
                </a:lnTo>
                <a:lnTo>
                  <a:pt x="66001" y="95758"/>
                </a:lnTo>
                <a:lnTo>
                  <a:pt x="68478" y="106489"/>
                </a:lnTo>
                <a:lnTo>
                  <a:pt x="68478" y="77254"/>
                </a:lnTo>
                <a:lnTo>
                  <a:pt x="64566" y="76250"/>
                </a:lnTo>
                <a:lnTo>
                  <a:pt x="64566" y="75895"/>
                </a:lnTo>
                <a:lnTo>
                  <a:pt x="75679" y="72148"/>
                </a:lnTo>
                <a:lnTo>
                  <a:pt x="84277" y="65582"/>
                </a:lnTo>
                <a:lnTo>
                  <a:pt x="84353" y="65455"/>
                </a:lnTo>
                <a:lnTo>
                  <a:pt x="89852" y="56515"/>
                </a:lnTo>
                <a:lnTo>
                  <a:pt x="91821" y="45300"/>
                </a:lnTo>
                <a:lnTo>
                  <a:pt x="88544" y="31788"/>
                </a:lnTo>
                <a:lnTo>
                  <a:pt x="87414" y="27152"/>
                </a:lnTo>
                <a:lnTo>
                  <a:pt x="76403" y="16497"/>
                </a:lnTo>
                <a:lnTo>
                  <a:pt x="64452" y="12293"/>
                </a:lnTo>
                <a:lnTo>
                  <a:pt x="64452" y="48856"/>
                </a:lnTo>
                <a:lnTo>
                  <a:pt x="62026" y="57404"/>
                </a:lnTo>
                <a:lnTo>
                  <a:pt x="55829" y="62445"/>
                </a:lnTo>
                <a:lnTo>
                  <a:pt x="47459" y="64846"/>
                </a:lnTo>
                <a:lnTo>
                  <a:pt x="38506" y="65455"/>
                </a:lnTo>
                <a:lnTo>
                  <a:pt x="27368" y="65455"/>
                </a:lnTo>
                <a:lnTo>
                  <a:pt x="27368" y="31788"/>
                </a:lnTo>
                <a:lnTo>
                  <a:pt x="37909" y="31788"/>
                </a:lnTo>
                <a:lnTo>
                  <a:pt x="47358" y="32219"/>
                </a:lnTo>
                <a:lnTo>
                  <a:pt x="55892" y="34366"/>
                </a:lnTo>
                <a:lnTo>
                  <a:pt x="62064" y="39484"/>
                </a:lnTo>
                <a:lnTo>
                  <a:pt x="64452" y="48856"/>
                </a:lnTo>
                <a:lnTo>
                  <a:pt x="64452" y="12293"/>
                </a:lnTo>
                <a:lnTo>
                  <a:pt x="62077" y="11455"/>
                </a:lnTo>
                <a:lnTo>
                  <a:pt x="47739" y="10198"/>
                </a:lnTo>
                <a:lnTo>
                  <a:pt x="0" y="10198"/>
                </a:lnTo>
                <a:lnTo>
                  <a:pt x="0" y="147053"/>
                </a:lnTo>
                <a:lnTo>
                  <a:pt x="47739" y="147053"/>
                </a:lnTo>
                <a:lnTo>
                  <a:pt x="62572" y="145707"/>
                </a:lnTo>
                <a:lnTo>
                  <a:pt x="78346" y="140182"/>
                </a:lnTo>
                <a:lnTo>
                  <a:pt x="90868" y="128193"/>
                </a:lnTo>
                <a:lnTo>
                  <a:pt x="91541" y="125463"/>
                </a:lnTo>
                <a:lnTo>
                  <a:pt x="95973" y="107442"/>
                </a:lnTo>
                <a:close/>
              </a:path>
              <a:path w="624204" h="149860">
                <a:moveTo>
                  <a:pt x="201904" y="147053"/>
                </a:moveTo>
                <a:lnTo>
                  <a:pt x="201295" y="139217"/>
                </a:lnTo>
                <a:lnTo>
                  <a:pt x="200952" y="131991"/>
                </a:lnTo>
                <a:lnTo>
                  <a:pt x="200914" y="130213"/>
                </a:lnTo>
                <a:lnTo>
                  <a:pt x="200825" y="124523"/>
                </a:lnTo>
                <a:lnTo>
                  <a:pt x="200355" y="109461"/>
                </a:lnTo>
                <a:lnTo>
                  <a:pt x="200355" y="100444"/>
                </a:lnTo>
                <a:lnTo>
                  <a:pt x="200291" y="85877"/>
                </a:lnTo>
                <a:lnTo>
                  <a:pt x="197891" y="67068"/>
                </a:lnTo>
                <a:lnTo>
                  <a:pt x="195491" y="62966"/>
                </a:lnTo>
                <a:lnTo>
                  <a:pt x="190169" y="53835"/>
                </a:lnTo>
                <a:lnTo>
                  <a:pt x="176669" y="46202"/>
                </a:lnTo>
                <a:lnTo>
                  <a:pt x="156870" y="43764"/>
                </a:lnTo>
                <a:lnTo>
                  <a:pt x="148120" y="44297"/>
                </a:lnTo>
                <a:lnTo>
                  <a:pt x="138976" y="45821"/>
                </a:lnTo>
                <a:lnTo>
                  <a:pt x="130009" y="48209"/>
                </a:lnTo>
                <a:lnTo>
                  <a:pt x="121805" y="51346"/>
                </a:lnTo>
                <a:lnTo>
                  <a:pt x="122631" y="74002"/>
                </a:lnTo>
                <a:lnTo>
                  <a:pt x="129616" y="69418"/>
                </a:lnTo>
                <a:lnTo>
                  <a:pt x="137274" y="65951"/>
                </a:lnTo>
                <a:lnTo>
                  <a:pt x="145402" y="63741"/>
                </a:lnTo>
                <a:lnTo>
                  <a:pt x="153784" y="62966"/>
                </a:lnTo>
                <a:lnTo>
                  <a:pt x="163817" y="64071"/>
                </a:lnTo>
                <a:lnTo>
                  <a:pt x="170878" y="67741"/>
                </a:lnTo>
                <a:lnTo>
                  <a:pt x="175044" y="74472"/>
                </a:lnTo>
                <a:lnTo>
                  <a:pt x="176415" y="84785"/>
                </a:lnTo>
                <a:lnTo>
                  <a:pt x="176415" y="100444"/>
                </a:lnTo>
                <a:lnTo>
                  <a:pt x="176377" y="108597"/>
                </a:lnTo>
                <a:lnTo>
                  <a:pt x="175361" y="115506"/>
                </a:lnTo>
                <a:lnTo>
                  <a:pt x="170967" y="121196"/>
                </a:lnTo>
                <a:lnTo>
                  <a:pt x="166814" y="126657"/>
                </a:lnTo>
                <a:lnTo>
                  <a:pt x="160655" y="130213"/>
                </a:lnTo>
                <a:lnTo>
                  <a:pt x="143129" y="130213"/>
                </a:lnTo>
                <a:lnTo>
                  <a:pt x="135902" y="126530"/>
                </a:lnTo>
                <a:lnTo>
                  <a:pt x="135902" y="117881"/>
                </a:lnTo>
                <a:lnTo>
                  <a:pt x="138811" y="108597"/>
                </a:lnTo>
                <a:lnTo>
                  <a:pt x="146088" y="103339"/>
                </a:lnTo>
                <a:lnTo>
                  <a:pt x="155587" y="100977"/>
                </a:lnTo>
                <a:lnTo>
                  <a:pt x="165163" y="100444"/>
                </a:lnTo>
                <a:lnTo>
                  <a:pt x="176415" y="100444"/>
                </a:lnTo>
                <a:lnTo>
                  <a:pt x="176415" y="84785"/>
                </a:lnTo>
                <a:lnTo>
                  <a:pt x="161963" y="84785"/>
                </a:lnTo>
                <a:lnTo>
                  <a:pt x="153428" y="85013"/>
                </a:lnTo>
                <a:lnTo>
                  <a:pt x="115697" y="101180"/>
                </a:lnTo>
                <a:lnTo>
                  <a:pt x="110782" y="119418"/>
                </a:lnTo>
                <a:lnTo>
                  <a:pt x="113804" y="132219"/>
                </a:lnTo>
                <a:lnTo>
                  <a:pt x="121767" y="141630"/>
                </a:lnTo>
                <a:lnTo>
                  <a:pt x="133070" y="147434"/>
                </a:lnTo>
                <a:lnTo>
                  <a:pt x="146088" y="149428"/>
                </a:lnTo>
                <a:lnTo>
                  <a:pt x="155155" y="148259"/>
                </a:lnTo>
                <a:lnTo>
                  <a:pt x="163893" y="144881"/>
                </a:lnTo>
                <a:lnTo>
                  <a:pt x="171513" y="139420"/>
                </a:lnTo>
                <a:lnTo>
                  <a:pt x="177253" y="131991"/>
                </a:lnTo>
                <a:lnTo>
                  <a:pt x="177609" y="131991"/>
                </a:lnTo>
                <a:lnTo>
                  <a:pt x="177838" y="135191"/>
                </a:lnTo>
                <a:lnTo>
                  <a:pt x="177838" y="141833"/>
                </a:lnTo>
                <a:lnTo>
                  <a:pt x="178790" y="147053"/>
                </a:lnTo>
                <a:lnTo>
                  <a:pt x="201904" y="147053"/>
                </a:lnTo>
                <a:close/>
              </a:path>
              <a:path w="624204" h="149860">
                <a:moveTo>
                  <a:pt x="295859" y="146100"/>
                </a:moveTo>
                <a:lnTo>
                  <a:pt x="294665" y="124396"/>
                </a:lnTo>
                <a:lnTo>
                  <a:pt x="290169" y="126301"/>
                </a:lnTo>
                <a:lnTo>
                  <a:pt x="281876" y="129019"/>
                </a:lnTo>
                <a:lnTo>
                  <a:pt x="274408" y="129019"/>
                </a:lnTo>
                <a:lnTo>
                  <a:pt x="262407" y="126504"/>
                </a:lnTo>
                <a:lnTo>
                  <a:pt x="253898" y="119570"/>
                </a:lnTo>
                <a:lnTo>
                  <a:pt x="248831" y="109118"/>
                </a:lnTo>
                <a:lnTo>
                  <a:pt x="247154" y="96050"/>
                </a:lnTo>
                <a:lnTo>
                  <a:pt x="249034" y="83070"/>
                </a:lnTo>
                <a:lnTo>
                  <a:pt x="254393" y="72986"/>
                </a:lnTo>
                <a:lnTo>
                  <a:pt x="262801" y="66471"/>
                </a:lnTo>
                <a:lnTo>
                  <a:pt x="273824" y="64160"/>
                </a:lnTo>
                <a:lnTo>
                  <a:pt x="281876" y="64160"/>
                </a:lnTo>
                <a:lnTo>
                  <a:pt x="286981" y="65697"/>
                </a:lnTo>
                <a:lnTo>
                  <a:pt x="291719" y="67830"/>
                </a:lnTo>
                <a:lnTo>
                  <a:pt x="294081" y="47078"/>
                </a:lnTo>
                <a:lnTo>
                  <a:pt x="288493" y="45656"/>
                </a:lnTo>
                <a:lnTo>
                  <a:pt x="282549" y="44615"/>
                </a:lnTo>
                <a:lnTo>
                  <a:pt x="275996" y="43980"/>
                </a:lnTo>
                <a:lnTo>
                  <a:pt x="268605" y="43764"/>
                </a:lnTo>
                <a:lnTo>
                  <a:pt x="247624" y="47828"/>
                </a:lnTo>
                <a:lnTo>
                  <a:pt x="232333" y="58966"/>
                </a:lnTo>
                <a:lnTo>
                  <a:pt x="222961" y="75577"/>
                </a:lnTo>
                <a:lnTo>
                  <a:pt x="219786" y="96050"/>
                </a:lnTo>
                <a:lnTo>
                  <a:pt x="222897" y="117398"/>
                </a:lnTo>
                <a:lnTo>
                  <a:pt x="232232" y="134302"/>
                </a:lnTo>
                <a:lnTo>
                  <a:pt x="247789" y="145415"/>
                </a:lnTo>
                <a:lnTo>
                  <a:pt x="269557" y="149428"/>
                </a:lnTo>
                <a:lnTo>
                  <a:pt x="277126" y="149237"/>
                </a:lnTo>
                <a:lnTo>
                  <a:pt x="283857" y="148653"/>
                </a:lnTo>
                <a:lnTo>
                  <a:pt x="290017" y="147624"/>
                </a:lnTo>
                <a:lnTo>
                  <a:pt x="295859" y="146100"/>
                </a:lnTo>
                <a:close/>
              </a:path>
              <a:path w="624204" h="149860">
                <a:moveTo>
                  <a:pt x="407466" y="147053"/>
                </a:moveTo>
                <a:lnTo>
                  <a:pt x="365175" y="91198"/>
                </a:lnTo>
                <a:lnTo>
                  <a:pt x="402729" y="46126"/>
                </a:lnTo>
                <a:lnTo>
                  <a:pt x="371805" y="46126"/>
                </a:lnTo>
                <a:lnTo>
                  <a:pt x="340525" y="86448"/>
                </a:lnTo>
                <a:lnTo>
                  <a:pt x="340055" y="86448"/>
                </a:lnTo>
                <a:lnTo>
                  <a:pt x="340055" y="0"/>
                </a:lnTo>
                <a:lnTo>
                  <a:pt x="313867" y="0"/>
                </a:lnTo>
                <a:lnTo>
                  <a:pt x="313867" y="147053"/>
                </a:lnTo>
                <a:lnTo>
                  <a:pt x="340055" y="147053"/>
                </a:lnTo>
                <a:lnTo>
                  <a:pt x="340055" y="98069"/>
                </a:lnTo>
                <a:lnTo>
                  <a:pt x="340525" y="98069"/>
                </a:lnTo>
                <a:lnTo>
                  <a:pt x="374180" y="147053"/>
                </a:lnTo>
                <a:lnTo>
                  <a:pt x="407466" y="147053"/>
                </a:lnTo>
                <a:close/>
              </a:path>
              <a:path w="624204" h="149860">
                <a:moveTo>
                  <a:pt x="510552" y="104711"/>
                </a:moveTo>
                <a:lnTo>
                  <a:pt x="508901" y="86690"/>
                </a:lnTo>
                <a:lnTo>
                  <a:pt x="508330" y="80327"/>
                </a:lnTo>
                <a:lnTo>
                  <a:pt x="501383" y="62966"/>
                </a:lnTo>
                <a:lnTo>
                  <a:pt x="500608" y="61023"/>
                </a:lnTo>
                <a:lnTo>
                  <a:pt x="485863" y="48323"/>
                </a:lnTo>
                <a:lnTo>
                  <a:pt x="485444" y="48247"/>
                </a:lnTo>
                <a:lnTo>
                  <a:pt x="485444" y="86690"/>
                </a:lnTo>
                <a:lnTo>
                  <a:pt x="440766" y="86690"/>
                </a:lnTo>
                <a:lnTo>
                  <a:pt x="442849" y="77279"/>
                </a:lnTo>
                <a:lnTo>
                  <a:pt x="447370" y="69761"/>
                </a:lnTo>
                <a:lnTo>
                  <a:pt x="454431" y="64770"/>
                </a:lnTo>
                <a:lnTo>
                  <a:pt x="464121" y="62966"/>
                </a:lnTo>
                <a:lnTo>
                  <a:pt x="473544" y="64884"/>
                </a:lnTo>
                <a:lnTo>
                  <a:pt x="480021" y="70065"/>
                </a:lnTo>
                <a:lnTo>
                  <a:pt x="483870" y="77622"/>
                </a:lnTo>
                <a:lnTo>
                  <a:pt x="485444" y="86690"/>
                </a:lnTo>
                <a:lnTo>
                  <a:pt x="485444" y="48247"/>
                </a:lnTo>
                <a:lnTo>
                  <a:pt x="462572" y="43764"/>
                </a:lnTo>
                <a:lnTo>
                  <a:pt x="442010" y="47980"/>
                </a:lnTo>
                <a:lnTo>
                  <a:pt x="427393" y="59461"/>
                </a:lnTo>
                <a:lnTo>
                  <a:pt x="418668" y="76428"/>
                </a:lnTo>
                <a:lnTo>
                  <a:pt x="415759" y="97116"/>
                </a:lnTo>
                <a:lnTo>
                  <a:pt x="419303" y="119253"/>
                </a:lnTo>
                <a:lnTo>
                  <a:pt x="429590" y="135674"/>
                </a:lnTo>
                <a:lnTo>
                  <a:pt x="446112" y="145897"/>
                </a:lnTo>
                <a:lnTo>
                  <a:pt x="468388" y="149428"/>
                </a:lnTo>
                <a:lnTo>
                  <a:pt x="478459" y="148907"/>
                </a:lnTo>
                <a:lnTo>
                  <a:pt x="487464" y="147396"/>
                </a:lnTo>
                <a:lnTo>
                  <a:pt x="495617" y="144868"/>
                </a:lnTo>
                <a:lnTo>
                  <a:pt x="503085" y="141351"/>
                </a:lnTo>
                <a:lnTo>
                  <a:pt x="503085" y="130213"/>
                </a:lnTo>
                <a:lnTo>
                  <a:pt x="503085" y="120015"/>
                </a:lnTo>
                <a:lnTo>
                  <a:pt x="495503" y="123901"/>
                </a:lnTo>
                <a:lnTo>
                  <a:pt x="487438" y="127152"/>
                </a:lnTo>
                <a:lnTo>
                  <a:pt x="478815" y="129387"/>
                </a:lnTo>
                <a:lnTo>
                  <a:pt x="469569" y="130213"/>
                </a:lnTo>
                <a:lnTo>
                  <a:pt x="458381" y="128511"/>
                </a:lnTo>
                <a:lnTo>
                  <a:pt x="449529" y="123558"/>
                </a:lnTo>
                <a:lnTo>
                  <a:pt x="443484" y="115557"/>
                </a:lnTo>
                <a:lnTo>
                  <a:pt x="440766" y="104711"/>
                </a:lnTo>
                <a:lnTo>
                  <a:pt x="510552" y="104711"/>
                </a:lnTo>
                <a:close/>
              </a:path>
              <a:path w="624204" h="149860">
                <a:moveTo>
                  <a:pt x="623836" y="0"/>
                </a:moveTo>
                <a:lnTo>
                  <a:pt x="597535" y="0"/>
                </a:lnTo>
                <a:lnTo>
                  <a:pt x="597535" y="57873"/>
                </a:lnTo>
                <a:lnTo>
                  <a:pt x="597408" y="57873"/>
                </a:lnTo>
                <a:lnTo>
                  <a:pt x="597408" y="96291"/>
                </a:lnTo>
                <a:lnTo>
                  <a:pt x="596239" y="107454"/>
                </a:lnTo>
                <a:lnTo>
                  <a:pt x="592366" y="118033"/>
                </a:lnTo>
                <a:lnTo>
                  <a:pt x="585216" y="125933"/>
                </a:lnTo>
                <a:lnTo>
                  <a:pt x="574179" y="129019"/>
                </a:lnTo>
                <a:lnTo>
                  <a:pt x="563486" y="125882"/>
                </a:lnTo>
                <a:lnTo>
                  <a:pt x="556717" y="117906"/>
                </a:lnTo>
                <a:lnTo>
                  <a:pt x="553173" y="107315"/>
                </a:lnTo>
                <a:lnTo>
                  <a:pt x="552145" y="96291"/>
                </a:lnTo>
                <a:lnTo>
                  <a:pt x="553135" y="85572"/>
                </a:lnTo>
                <a:lnTo>
                  <a:pt x="591934" y="74930"/>
                </a:lnTo>
                <a:lnTo>
                  <a:pt x="597408" y="96291"/>
                </a:lnTo>
                <a:lnTo>
                  <a:pt x="597408" y="57873"/>
                </a:lnTo>
                <a:lnTo>
                  <a:pt x="597166" y="57873"/>
                </a:lnTo>
                <a:lnTo>
                  <a:pt x="590994" y="51612"/>
                </a:lnTo>
                <a:lnTo>
                  <a:pt x="584060" y="47205"/>
                </a:lnTo>
                <a:lnTo>
                  <a:pt x="576122" y="44615"/>
                </a:lnTo>
                <a:lnTo>
                  <a:pt x="566953" y="43764"/>
                </a:lnTo>
                <a:lnTo>
                  <a:pt x="547306" y="48044"/>
                </a:lnTo>
                <a:lnTo>
                  <a:pt x="534212" y="59575"/>
                </a:lnTo>
                <a:lnTo>
                  <a:pt x="526923" y="76327"/>
                </a:lnTo>
                <a:lnTo>
                  <a:pt x="524662" y="96291"/>
                </a:lnTo>
                <a:lnTo>
                  <a:pt x="526923" y="116255"/>
                </a:lnTo>
                <a:lnTo>
                  <a:pt x="534212" y="133223"/>
                </a:lnTo>
                <a:lnTo>
                  <a:pt x="547306" y="145008"/>
                </a:lnTo>
                <a:lnTo>
                  <a:pt x="566953" y="149428"/>
                </a:lnTo>
                <a:lnTo>
                  <a:pt x="575894" y="148653"/>
                </a:lnTo>
                <a:lnTo>
                  <a:pt x="584123" y="146240"/>
                </a:lnTo>
                <a:lnTo>
                  <a:pt x="591540" y="141973"/>
                </a:lnTo>
                <a:lnTo>
                  <a:pt x="598004" y="135661"/>
                </a:lnTo>
                <a:lnTo>
                  <a:pt x="598347" y="135661"/>
                </a:lnTo>
                <a:lnTo>
                  <a:pt x="598347" y="147053"/>
                </a:lnTo>
                <a:lnTo>
                  <a:pt x="623836" y="147053"/>
                </a:lnTo>
                <a:lnTo>
                  <a:pt x="623836" y="135661"/>
                </a:lnTo>
                <a:lnTo>
                  <a:pt x="623836" y="129019"/>
                </a:lnTo>
                <a:lnTo>
                  <a:pt x="623836" y="64160"/>
                </a:lnTo>
                <a:lnTo>
                  <a:pt x="623836" y="57873"/>
                </a:lnTo>
                <a:lnTo>
                  <a:pt x="623836" y="0"/>
                </a:lnTo>
                <a:close/>
              </a:path>
            </a:pathLst>
          </a:custGeom>
          <a:solidFill>
            <a:srgbClr val="535356"/>
          </a:solidFill>
        </p:spPr>
        <p:txBody>
          <a:bodyPr wrap="square" lIns="0" tIns="0" rIns="0" bIns="0" rtlCol="0"/>
          <a:lstStyle/>
          <a:p>
            <a:endParaRPr/>
          </a:p>
        </p:txBody>
      </p:sp>
      <p:pic>
        <p:nvPicPr>
          <p:cNvPr id="21" name="bg object 21"/>
          <p:cNvPicPr/>
          <p:nvPr/>
        </p:nvPicPr>
        <p:blipFill>
          <a:blip r:embed="rId4" cstate="print"/>
          <a:stretch>
            <a:fillRect/>
          </a:stretch>
        </p:blipFill>
        <p:spPr>
          <a:xfrm>
            <a:off x="10166355" y="6289397"/>
            <a:ext cx="212916" cy="190576"/>
          </a:xfrm>
          <a:prstGeom prst="rect">
            <a:avLst/>
          </a:prstGeom>
        </p:spPr>
      </p:pic>
      <p:pic>
        <p:nvPicPr>
          <p:cNvPr id="22" name="bg object 22"/>
          <p:cNvPicPr/>
          <p:nvPr/>
        </p:nvPicPr>
        <p:blipFill>
          <a:blip r:embed="rId5" cstate="print"/>
          <a:stretch>
            <a:fillRect/>
          </a:stretch>
        </p:blipFill>
        <p:spPr>
          <a:xfrm>
            <a:off x="10450481" y="6299594"/>
            <a:ext cx="112453" cy="136857"/>
          </a:xfrm>
          <a:prstGeom prst="rect">
            <a:avLst/>
          </a:prstGeom>
        </p:spPr>
      </p:pic>
      <p:sp>
        <p:nvSpPr>
          <p:cNvPr id="23" name="bg object 23"/>
          <p:cNvSpPr/>
          <p:nvPr/>
        </p:nvSpPr>
        <p:spPr>
          <a:xfrm>
            <a:off x="10593263" y="6375867"/>
            <a:ext cx="27940" cy="61594"/>
          </a:xfrm>
          <a:custGeom>
            <a:avLst/>
            <a:gdLst/>
            <a:ahLst/>
            <a:cxnLst/>
            <a:rect l="l" t="t" r="r" b="b"/>
            <a:pathLst>
              <a:path w="27940" h="61595">
                <a:moveTo>
                  <a:pt x="0" y="60983"/>
                </a:moveTo>
                <a:lnTo>
                  <a:pt x="27485" y="60983"/>
                </a:lnTo>
                <a:lnTo>
                  <a:pt x="27485" y="0"/>
                </a:lnTo>
                <a:lnTo>
                  <a:pt x="0" y="0"/>
                </a:lnTo>
                <a:lnTo>
                  <a:pt x="0" y="60983"/>
                </a:lnTo>
                <a:close/>
              </a:path>
            </a:pathLst>
          </a:custGeom>
          <a:solidFill>
            <a:srgbClr val="535356"/>
          </a:solidFill>
        </p:spPr>
        <p:txBody>
          <a:bodyPr wrap="square" lIns="0" tIns="0" rIns="0" bIns="0" rtlCol="0"/>
          <a:lstStyle/>
          <a:p>
            <a:endParaRPr/>
          </a:p>
        </p:txBody>
      </p:sp>
      <p:sp>
        <p:nvSpPr>
          <p:cNvPr id="24" name="bg object 24"/>
          <p:cNvSpPr/>
          <p:nvPr/>
        </p:nvSpPr>
        <p:spPr>
          <a:xfrm>
            <a:off x="10593261" y="6299644"/>
            <a:ext cx="109855" cy="137795"/>
          </a:xfrm>
          <a:custGeom>
            <a:avLst/>
            <a:gdLst/>
            <a:ahLst/>
            <a:cxnLst/>
            <a:rect l="l" t="t" r="r" b="b"/>
            <a:pathLst>
              <a:path w="109854" h="137795">
                <a:moveTo>
                  <a:pt x="109715" y="0"/>
                </a:moveTo>
                <a:lnTo>
                  <a:pt x="82346" y="0"/>
                </a:lnTo>
                <a:lnTo>
                  <a:pt x="82346" y="54635"/>
                </a:lnTo>
                <a:lnTo>
                  <a:pt x="27482" y="54635"/>
                </a:lnTo>
                <a:lnTo>
                  <a:pt x="27482" y="0"/>
                </a:lnTo>
                <a:lnTo>
                  <a:pt x="0" y="0"/>
                </a:lnTo>
                <a:lnTo>
                  <a:pt x="0" y="54635"/>
                </a:lnTo>
                <a:lnTo>
                  <a:pt x="0" y="76225"/>
                </a:lnTo>
                <a:lnTo>
                  <a:pt x="82346" y="76225"/>
                </a:lnTo>
                <a:lnTo>
                  <a:pt x="82346" y="137210"/>
                </a:lnTo>
                <a:lnTo>
                  <a:pt x="109715" y="137210"/>
                </a:lnTo>
                <a:lnTo>
                  <a:pt x="109715" y="76225"/>
                </a:lnTo>
                <a:lnTo>
                  <a:pt x="109715" y="54635"/>
                </a:lnTo>
                <a:lnTo>
                  <a:pt x="109715" y="0"/>
                </a:lnTo>
                <a:close/>
              </a:path>
            </a:pathLst>
          </a:custGeom>
          <a:solidFill>
            <a:srgbClr val="535356"/>
          </a:solidFill>
        </p:spPr>
        <p:txBody>
          <a:bodyPr wrap="square" lIns="0" tIns="0" rIns="0" bIns="0" rtlCol="0"/>
          <a:lstStyle/>
          <a:p>
            <a:endParaRPr/>
          </a:p>
        </p:txBody>
      </p:sp>
      <p:pic>
        <p:nvPicPr>
          <p:cNvPr id="25" name="bg object 25"/>
          <p:cNvPicPr/>
          <p:nvPr/>
        </p:nvPicPr>
        <p:blipFill>
          <a:blip r:embed="rId6" cstate="print"/>
          <a:stretch>
            <a:fillRect/>
          </a:stretch>
        </p:blipFill>
        <p:spPr>
          <a:xfrm>
            <a:off x="10730232" y="6297222"/>
            <a:ext cx="88632" cy="141601"/>
          </a:xfrm>
          <a:prstGeom prst="rect">
            <a:avLst/>
          </a:prstGeom>
        </p:spPr>
      </p:pic>
      <p:pic>
        <p:nvPicPr>
          <p:cNvPr id="26" name="bg object 26"/>
          <p:cNvPicPr/>
          <p:nvPr/>
        </p:nvPicPr>
        <p:blipFill>
          <a:blip r:embed="rId7" cstate="print"/>
          <a:stretch>
            <a:fillRect/>
          </a:stretch>
        </p:blipFill>
        <p:spPr>
          <a:xfrm>
            <a:off x="11276631" y="6355992"/>
            <a:ext cx="602888" cy="101767"/>
          </a:xfrm>
          <a:prstGeom prst="rect">
            <a:avLst/>
          </a:prstGeom>
        </p:spPr>
      </p:pic>
      <p:sp>
        <p:nvSpPr>
          <p:cNvPr id="27" name="bg object 27"/>
          <p:cNvSpPr/>
          <p:nvPr/>
        </p:nvSpPr>
        <p:spPr>
          <a:xfrm>
            <a:off x="11271149" y="5417032"/>
            <a:ext cx="614680" cy="112395"/>
          </a:xfrm>
          <a:custGeom>
            <a:avLst/>
            <a:gdLst/>
            <a:ahLst/>
            <a:cxnLst/>
            <a:rect l="l" t="t" r="r" b="b"/>
            <a:pathLst>
              <a:path w="614679" h="112395">
                <a:moveTo>
                  <a:pt x="102108" y="67284"/>
                </a:moveTo>
                <a:lnTo>
                  <a:pt x="79032" y="67284"/>
                </a:lnTo>
                <a:lnTo>
                  <a:pt x="77851" y="74752"/>
                </a:lnTo>
                <a:lnTo>
                  <a:pt x="75514" y="80645"/>
                </a:lnTo>
                <a:lnTo>
                  <a:pt x="71208" y="84924"/>
                </a:lnTo>
                <a:lnTo>
                  <a:pt x="67284" y="89611"/>
                </a:lnTo>
                <a:lnTo>
                  <a:pt x="61417" y="91960"/>
                </a:lnTo>
                <a:lnTo>
                  <a:pt x="48514" y="91960"/>
                </a:lnTo>
                <a:lnTo>
                  <a:pt x="43815" y="90817"/>
                </a:lnTo>
                <a:lnTo>
                  <a:pt x="24257" y="59880"/>
                </a:lnTo>
                <a:lnTo>
                  <a:pt x="24257" y="50495"/>
                </a:lnTo>
                <a:lnTo>
                  <a:pt x="40297" y="20764"/>
                </a:lnTo>
                <a:lnTo>
                  <a:pt x="43815" y="18364"/>
                </a:lnTo>
                <a:lnTo>
                  <a:pt x="48514" y="17576"/>
                </a:lnTo>
                <a:lnTo>
                  <a:pt x="57124" y="17576"/>
                </a:lnTo>
                <a:lnTo>
                  <a:pt x="69634" y="23101"/>
                </a:lnTo>
                <a:lnTo>
                  <a:pt x="71983" y="24676"/>
                </a:lnTo>
                <a:lnTo>
                  <a:pt x="73939" y="26606"/>
                </a:lnTo>
                <a:lnTo>
                  <a:pt x="75120" y="28943"/>
                </a:lnTo>
                <a:lnTo>
                  <a:pt x="76682" y="31292"/>
                </a:lnTo>
                <a:lnTo>
                  <a:pt x="77470" y="34061"/>
                </a:lnTo>
                <a:lnTo>
                  <a:pt x="77851" y="36779"/>
                </a:lnTo>
                <a:lnTo>
                  <a:pt x="101333" y="36779"/>
                </a:lnTo>
                <a:lnTo>
                  <a:pt x="100545" y="30149"/>
                </a:lnTo>
                <a:lnTo>
                  <a:pt x="98983" y="24676"/>
                </a:lnTo>
                <a:lnTo>
                  <a:pt x="96240" y="19926"/>
                </a:lnTo>
                <a:lnTo>
                  <a:pt x="94970" y="17576"/>
                </a:lnTo>
                <a:lnTo>
                  <a:pt x="93510" y="14871"/>
                </a:lnTo>
                <a:lnTo>
                  <a:pt x="89979" y="10541"/>
                </a:lnTo>
                <a:lnTo>
                  <a:pt x="85674" y="7404"/>
                </a:lnTo>
                <a:lnTo>
                  <a:pt x="81368" y="3911"/>
                </a:lnTo>
                <a:lnTo>
                  <a:pt x="76682" y="1562"/>
                </a:lnTo>
                <a:lnTo>
                  <a:pt x="73990" y="800"/>
                </a:lnTo>
                <a:lnTo>
                  <a:pt x="33477" y="800"/>
                </a:lnTo>
                <a:lnTo>
                  <a:pt x="31292" y="1562"/>
                </a:lnTo>
                <a:lnTo>
                  <a:pt x="24650" y="4699"/>
                </a:lnTo>
                <a:lnTo>
                  <a:pt x="19164" y="8610"/>
                </a:lnTo>
                <a:lnTo>
                  <a:pt x="14478" y="14084"/>
                </a:lnTo>
                <a:lnTo>
                  <a:pt x="9779" y="19138"/>
                </a:lnTo>
                <a:lnTo>
                  <a:pt x="6261" y="25450"/>
                </a:lnTo>
                <a:lnTo>
                  <a:pt x="3911" y="32499"/>
                </a:lnTo>
                <a:lnTo>
                  <a:pt x="1168" y="39116"/>
                </a:lnTo>
                <a:lnTo>
                  <a:pt x="0" y="46951"/>
                </a:lnTo>
                <a:lnTo>
                  <a:pt x="0" y="63017"/>
                </a:lnTo>
                <a:lnTo>
                  <a:pt x="1168" y="70421"/>
                </a:lnTo>
                <a:lnTo>
                  <a:pt x="3911" y="77457"/>
                </a:lnTo>
                <a:lnTo>
                  <a:pt x="6261" y="84556"/>
                </a:lnTo>
                <a:lnTo>
                  <a:pt x="37947" y="110375"/>
                </a:lnTo>
                <a:lnTo>
                  <a:pt x="45770" y="111937"/>
                </a:lnTo>
                <a:lnTo>
                  <a:pt x="60642" y="111937"/>
                </a:lnTo>
                <a:lnTo>
                  <a:pt x="94488" y="91960"/>
                </a:lnTo>
                <a:lnTo>
                  <a:pt x="95072" y="91186"/>
                </a:lnTo>
                <a:lnTo>
                  <a:pt x="97421" y="85699"/>
                </a:lnTo>
                <a:lnTo>
                  <a:pt x="100152" y="80225"/>
                </a:lnTo>
                <a:lnTo>
                  <a:pt x="101714" y="73964"/>
                </a:lnTo>
                <a:lnTo>
                  <a:pt x="102108" y="67284"/>
                </a:lnTo>
                <a:close/>
              </a:path>
              <a:path w="614679" h="112395">
                <a:moveTo>
                  <a:pt x="192087" y="68859"/>
                </a:moveTo>
                <a:lnTo>
                  <a:pt x="191312" y="63017"/>
                </a:lnTo>
                <a:lnTo>
                  <a:pt x="190969" y="61442"/>
                </a:lnTo>
                <a:lnTo>
                  <a:pt x="190131" y="57531"/>
                </a:lnTo>
                <a:lnTo>
                  <a:pt x="169786" y="31318"/>
                </a:lnTo>
                <a:lnTo>
                  <a:pt x="169786" y="61442"/>
                </a:lnTo>
                <a:lnTo>
                  <a:pt x="134188" y="61442"/>
                </a:lnTo>
                <a:lnTo>
                  <a:pt x="134581" y="59880"/>
                </a:lnTo>
                <a:lnTo>
                  <a:pt x="134581" y="57899"/>
                </a:lnTo>
                <a:lnTo>
                  <a:pt x="135369" y="55968"/>
                </a:lnTo>
                <a:lnTo>
                  <a:pt x="149059" y="44234"/>
                </a:lnTo>
                <a:lnTo>
                  <a:pt x="157670" y="44234"/>
                </a:lnTo>
                <a:lnTo>
                  <a:pt x="169786" y="61442"/>
                </a:lnTo>
                <a:lnTo>
                  <a:pt x="169786" y="31318"/>
                </a:lnTo>
                <a:lnTo>
                  <a:pt x="165874" y="29362"/>
                </a:lnTo>
                <a:lnTo>
                  <a:pt x="160007" y="27800"/>
                </a:lnTo>
                <a:lnTo>
                  <a:pt x="147104" y="27800"/>
                </a:lnTo>
                <a:lnTo>
                  <a:pt x="141630" y="28943"/>
                </a:lnTo>
                <a:lnTo>
                  <a:pt x="136537" y="31292"/>
                </a:lnTo>
                <a:lnTo>
                  <a:pt x="131445" y="33274"/>
                </a:lnTo>
                <a:lnTo>
                  <a:pt x="112674" y="75895"/>
                </a:lnTo>
                <a:lnTo>
                  <a:pt x="113461" y="81788"/>
                </a:lnTo>
                <a:lnTo>
                  <a:pt x="136144" y="108394"/>
                </a:lnTo>
                <a:lnTo>
                  <a:pt x="141236" y="110375"/>
                </a:lnTo>
                <a:lnTo>
                  <a:pt x="146710" y="111518"/>
                </a:lnTo>
                <a:lnTo>
                  <a:pt x="161963" y="111518"/>
                </a:lnTo>
                <a:lnTo>
                  <a:pt x="169786" y="109601"/>
                </a:lnTo>
                <a:lnTo>
                  <a:pt x="176060" y="105270"/>
                </a:lnTo>
                <a:lnTo>
                  <a:pt x="182308" y="101358"/>
                </a:lnTo>
                <a:lnTo>
                  <a:pt x="186486" y="95097"/>
                </a:lnTo>
                <a:lnTo>
                  <a:pt x="187007" y="94310"/>
                </a:lnTo>
                <a:lnTo>
                  <a:pt x="190131" y="84924"/>
                </a:lnTo>
                <a:lnTo>
                  <a:pt x="170967" y="84924"/>
                </a:lnTo>
                <a:lnTo>
                  <a:pt x="170180" y="87274"/>
                </a:lnTo>
                <a:lnTo>
                  <a:pt x="168224" y="89611"/>
                </a:lnTo>
                <a:lnTo>
                  <a:pt x="165100" y="91960"/>
                </a:lnTo>
                <a:lnTo>
                  <a:pt x="161963" y="93941"/>
                </a:lnTo>
                <a:lnTo>
                  <a:pt x="158051" y="95097"/>
                </a:lnTo>
                <a:lnTo>
                  <a:pt x="147878" y="95097"/>
                </a:lnTo>
                <a:lnTo>
                  <a:pt x="142798" y="93522"/>
                </a:lnTo>
                <a:lnTo>
                  <a:pt x="136537" y="87274"/>
                </a:lnTo>
                <a:lnTo>
                  <a:pt x="134581" y="82207"/>
                </a:lnTo>
                <a:lnTo>
                  <a:pt x="134188" y="75120"/>
                </a:lnTo>
                <a:lnTo>
                  <a:pt x="191693" y="75120"/>
                </a:lnTo>
                <a:lnTo>
                  <a:pt x="192087" y="68859"/>
                </a:lnTo>
                <a:close/>
              </a:path>
              <a:path w="614679" h="112395">
                <a:moveTo>
                  <a:pt x="255473" y="28587"/>
                </a:moveTo>
                <a:lnTo>
                  <a:pt x="252336" y="27800"/>
                </a:lnTo>
                <a:lnTo>
                  <a:pt x="248043" y="27800"/>
                </a:lnTo>
                <a:lnTo>
                  <a:pt x="225742" y="45021"/>
                </a:lnTo>
                <a:lnTo>
                  <a:pt x="225348" y="45021"/>
                </a:lnTo>
                <a:lnTo>
                  <a:pt x="225348" y="30149"/>
                </a:lnTo>
                <a:lnTo>
                  <a:pt x="204609" y="30149"/>
                </a:lnTo>
                <a:lnTo>
                  <a:pt x="204609" y="109601"/>
                </a:lnTo>
                <a:lnTo>
                  <a:pt x="226123" y="109601"/>
                </a:lnTo>
                <a:lnTo>
                  <a:pt x="226123" y="70053"/>
                </a:lnTo>
                <a:lnTo>
                  <a:pt x="226517" y="66929"/>
                </a:lnTo>
                <a:lnTo>
                  <a:pt x="243738" y="48145"/>
                </a:lnTo>
                <a:lnTo>
                  <a:pt x="250380" y="48145"/>
                </a:lnTo>
                <a:lnTo>
                  <a:pt x="251955" y="48514"/>
                </a:lnTo>
                <a:lnTo>
                  <a:pt x="253517" y="48514"/>
                </a:lnTo>
                <a:lnTo>
                  <a:pt x="254685" y="48933"/>
                </a:lnTo>
                <a:lnTo>
                  <a:pt x="255473" y="48933"/>
                </a:lnTo>
                <a:lnTo>
                  <a:pt x="255473" y="28587"/>
                </a:lnTo>
                <a:close/>
              </a:path>
              <a:path w="614679" h="112395">
                <a:moveTo>
                  <a:pt x="307898" y="30149"/>
                </a:moveTo>
                <a:lnTo>
                  <a:pt x="291858" y="30149"/>
                </a:lnTo>
                <a:lnTo>
                  <a:pt x="291858" y="6261"/>
                </a:lnTo>
                <a:lnTo>
                  <a:pt x="269951" y="6261"/>
                </a:lnTo>
                <a:lnTo>
                  <a:pt x="269951" y="30149"/>
                </a:lnTo>
                <a:lnTo>
                  <a:pt x="257035" y="30149"/>
                </a:lnTo>
                <a:lnTo>
                  <a:pt x="257035" y="44602"/>
                </a:lnTo>
                <a:lnTo>
                  <a:pt x="269951" y="44602"/>
                </a:lnTo>
                <a:lnTo>
                  <a:pt x="269951" y="95516"/>
                </a:lnTo>
                <a:lnTo>
                  <a:pt x="270725" y="98640"/>
                </a:lnTo>
                <a:lnTo>
                  <a:pt x="291858" y="110375"/>
                </a:lnTo>
                <a:lnTo>
                  <a:pt x="299288" y="110375"/>
                </a:lnTo>
                <a:lnTo>
                  <a:pt x="301637" y="109956"/>
                </a:lnTo>
                <a:lnTo>
                  <a:pt x="305943" y="109956"/>
                </a:lnTo>
                <a:lnTo>
                  <a:pt x="307898" y="109601"/>
                </a:lnTo>
                <a:lnTo>
                  <a:pt x="307898" y="92748"/>
                </a:lnTo>
                <a:lnTo>
                  <a:pt x="306717" y="92748"/>
                </a:lnTo>
                <a:lnTo>
                  <a:pt x="305943" y="93167"/>
                </a:lnTo>
                <a:lnTo>
                  <a:pt x="297332" y="93167"/>
                </a:lnTo>
                <a:lnTo>
                  <a:pt x="294982" y="92748"/>
                </a:lnTo>
                <a:lnTo>
                  <a:pt x="293814" y="91186"/>
                </a:lnTo>
                <a:lnTo>
                  <a:pt x="292633" y="90030"/>
                </a:lnTo>
                <a:lnTo>
                  <a:pt x="291858" y="87680"/>
                </a:lnTo>
                <a:lnTo>
                  <a:pt x="291858" y="44602"/>
                </a:lnTo>
                <a:lnTo>
                  <a:pt x="307898" y="44602"/>
                </a:lnTo>
                <a:lnTo>
                  <a:pt x="307898" y="30149"/>
                </a:lnTo>
                <a:close/>
              </a:path>
              <a:path w="614679" h="112395">
                <a:moveTo>
                  <a:pt x="340766" y="30149"/>
                </a:moveTo>
                <a:lnTo>
                  <a:pt x="318858" y="30149"/>
                </a:lnTo>
                <a:lnTo>
                  <a:pt x="318858" y="109601"/>
                </a:lnTo>
                <a:lnTo>
                  <a:pt x="340766" y="109601"/>
                </a:lnTo>
                <a:lnTo>
                  <a:pt x="340766" y="30149"/>
                </a:lnTo>
                <a:close/>
              </a:path>
              <a:path w="614679" h="112395">
                <a:moveTo>
                  <a:pt x="340766" y="368"/>
                </a:moveTo>
                <a:lnTo>
                  <a:pt x="318858" y="368"/>
                </a:lnTo>
                <a:lnTo>
                  <a:pt x="318858" y="17576"/>
                </a:lnTo>
                <a:lnTo>
                  <a:pt x="340766" y="17576"/>
                </a:lnTo>
                <a:lnTo>
                  <a:pt x="340766" y="368"/>
                </a:lnTo>
                <a:close/>
              </a:path>
              <a:path w="614679" h="112395">
                <a:moveTo>
                  <a:pt x="400621" y="787"/>
                </a:moveTo>
                <a:lnTo>
                  <a:pt x="399046" y="787"/>
                </a:lnTo>
                <a:lnTo>
                  <a:pt x="397090" y="368"/>
                </a:lnTo>
                <a:lnTo>
                  <a:pt x="380276" y="368"/>
                </a:lnTo>
                <a:lnTo>
                  <a:pt x="373621" y="1930"/>
                </a:lnTo>
                <a:lnTo>
                  <a:pt x="369316" y="6629"/>
                </a:lnTo>
                <a:lnTo>
                  <a:pt x="365023" y="10947"/>
                </a:lnTo>
                <a:lnTo>
                  <a:pt x="362673" y="16789"/>
                </a:lnTo>
                <a:lnTo>
                  <a:pt x="362673" y="30149"/>
                </a:lnTo>
                <a:lnTo>
                  <a:pt x="349758" y="30149"/>
                </a:lnTo>
                <a:lnTo>
                  <a:pt x="349758" y="44602"/>
                </a:lnTo>
                <a:lnTo>
                  <a:pt x="362673" y="44602"/>
                </a:lnTo>
                <a:lnTo>
                  <a:pt x="362673" y="109601"/>
                </a:lnTo>
                <a:lnTo>
                  <a:pt x="384581" y="109601"/>
                </a:lnTo>
                <a:lnTo>
                  <a:pt x="384581" y="44602"/>
                </a:lnTo>
                <a:lnTo>
                  <a:pt x="399453" y="44602"/>
                </a:lnTo>
                <a:lnTo>
                  <a:pt x="399453" y="30149"/>
                </a:lnTo>
                <a:lnTo>
                  <a:pt x="384581" y="30149"/>
                </a:lnTo>
                <a:lnTo>
                  <a:pt x="384581" y="21907"/>
                </a:lnTo>
                <a:lnTo>
                  <a:pt x="384975" y="19558"/>
                </a:lnTo>
                <a:lnTo>
                  <a:pt x="386537" y="18364"/>
                </a:lnTo>
                <a:lnTo>
                  <a:pt x="387705" y="16789"/>
                </a:lnTo>
                <a:lnTo>
                  <a:pt x="389661" y="16433"/>
                </a:lnTo>
                <a:lnTo>
                  <a:pt x="398272" y="16433"/>
                </a:lnTo>
                <a:lnTo>
                  <a:pt x="400621" y="16789"/>
                </a:lnTo>
                <a:lnTo>
                  <a:pt x="400621" y="787"/>
                </a:lnTo>
                <a:close/>
              </a:path>
              <a:path w="614679" h="112395">
                <a:moveTo>
                  <a:pt x="431520" y="30149"/>
                </a:moveTo>
                <a:lnTo>
                  <a:pt x="409613" y="30149"/>
                </a:lnTo>
                <a:lnTo>
                  <a:pt x="409613" y="109601"/>
                </a:lnTo>
                <a:lnTo>
                  <a:pt x="431520" y="109601"/>
                </a:lnTo>
                <a:lnTo>
                  <a:pt x="431520" y="30149"/>
                </a:lnTo>
                <a:close/>
              </a:path>
              <a:path w="614679" h="112395">
                <a:moveTo>
                  <a:pt x="431520" y="368"/>
                </a:moveTo>
                <a:lnTo>
                  <a:pt x="409613" y="368"/>
                </a:lnTo>
                <a:lnTo>
                  <a:pt x="409613" y="17576"/>
                </a:lnTo>
                <a:lnTo>
                  <a:pt x="431520" y="17576"/>
                </a:lnTo>
                <a:lnTo>
                  <a:pt x="431520" y="368"/>
                </a:lnTo>
                <a:close/>
              </a:path>
              <a:path w="614679" h="112395">
                <a:moveTo>
                  <a:pt x="524243" y="68859"/>
                </a:moveTo>
                <a:lnTo>
                  <a:pt x="523875" y="63017"/>
                </a:lnTo>
                <a:lnTo>
                  <a:pt x="523430" y="61442"/>
                </a:lnTo>
                <a:lnTo>
                  <a:pt x="522312" y="57531"/>
                </a:lnTo>
                <a:lnTo>
                  <a:pt x="521119" y="51638"/>
                </a:lnTo>
                <a:lnTo>
                  <a:pt x="518769" y="46583"/>
                </a:lnTo>
                <a:lnTo>
                  <a:pt x="516864" y="44234"/>
                </a:lnTo>
                <a:lnTo>
                  <a:pt x="515251" y="42252"/>
                </a:lnTo>
                <a:lnTo>
                  <a:pt x="512114" y="37973"/>
                </a:lnTo>
                <a:lnTo>
                  <a:pt x="508203" y="34429"/>
                </a:lnTo>
                <a:lnTo>
                  <a:pt x="503123" y="31711"/>
                </a:lnTo>
                <a:lnTo>
                  <a:pt x="501942" y="31178"/>
                </a:lnTo>
                <a:lnTo>
                  <a:pt x="501942" y="61442"/>
                </a:lnTo>
                <a:lnTo>
                  <a:pt x="466737" y="61442"/>
                </a:lnTo>
                <a:lnTo>
                  <a:pt x="466737" y="59880"/>
                </a:lnTo>
                <a:lnTo>
                  <a:pt x="467525" y="55968"/>
                </a:lnTo>
                <a:lnTo>
                  <a:pt x="469087" y="52057"/>
                </a:lnTo>
                <a:lnTo>
                  <a:pt x="470649" y="50495"/>
                </a:lnTo>
                <a:lnTo>
                  <a:pt x="471817" y="48933"/>
                </a:lnTo>
                <a:lnTo>
                  <a:pt x="473773" y="47358"/>
                </a:lnTo>
                <a:lnTo>
                  <a:pt x="476123" y="46164"/>
                </a:lnTo>
                <a:lnTo>
                  <a:pt x="478472" y="45021"/>
                </a:lnTo>
                <a:lnTo>
                  <a:pt x="481215" y="44234"/>
                </a:lnTo>
                <a:lnTo>
                  <a:pt x="490207" y="44234"/>
                </a:lnTo>
                <a:lnTo>
                  <a:pt x="501942" y="61442"/>
                </a:lnTo>
                <a:lnTo>
                  <a:pt x="501942" y="31178"/>
                </a:lnTo>
                <a:lnTo>
                  <a:pt x="498030" y="29362"/>
                </a:lnTo>
                <a:lnTo>
                  <a:pt x="492163" y="27800"/>
                </a:lnTo>
                <a:lnTo>
                  <a:pt x="479259" y="27800"/>
                </a:lnTo>
                <a:lnTo>
                  <a:pt x="473773" y="28943"/>
                </a:lnTo>
                <a:lnTo>
                  <a:pt x="468693" y="31292"/>
                </a:lnTo>
                <a:lnTo>
                  <a:pt x="463994" y="33274"/>
                </a:lnTo>
                <a:lnTo>
                  <a:pt x="444830" y="63792"/>
                </a:lnTo>
                <a:lnTo>
                  <a:pt x="444830" y="75895"/>
                </a:lnTo>
                <a:lnTo>
                  <a:pt x="445617" y="81788"/>
                </a:lnTo>
                <a:lnTo>
                  <a:pt x="449529" y="91960"/>
                </a:lnTo>
                <a:lnTo>
                  <a:pt x="452259" y="96291"/>
                </a:lnTo>
                <a:lnTo>
                  <a:pt x="455777" y="99783"/>
                </a:lnTo>
                <a:lnTo>
                  <a:pt x="459295" y="103695"/>
                </a:lnTo>
                <a:lnTo>
                  <a:pt x="463613" y="106464"/>
                </a:lnTo>
                <a:lnTo>
                  <a:pt x="468299" y="108394"/>
                </a:lnTo>
                <a:lnTo>
                  <a:pt x="473392" y="110375"/>
                </a:lnTo>
                <a:lnTo>
                  <a:pt x="479259" y="111518"/>
                </a:lnTo>
                <a:lnTo>
                  <a:pt x="494512" y="111518"/>
                </a:lnTo>
                <a:lnTo>
                  <a:pt x="501942" y="109601"/>
                </a:lnTo>
                <a:lnTo>
                  <a:pt x="508596" y="105270"/>
                </a:lnTo>
                <a:lnTo>
                  <a:pt x="514858" y="101358"/>
                </a:lnTo>
                <a:lnTo>
                  <a:pt x="519023" y="95097"/>
                </a:lnTo>
                <a:lnTo>
                  <a:pt x="519557" y="94310"/>
                </a:lnTo>
                <a:lnTo>
                  <a:pt x="522681" y="84924"/>
                </a:lnTo>
                <a:lnTo>
                  <a:pt x="503516" y="84924"/>
                </a:lnTo>
                <a:lnTo>
                  <a:pt x="502729" y="87274"/>
                </a:lnTo>
                <a:lnTo>
                  <a:pt x="500773" y="89611"/>
                </a:lnTo>
                <a:lnTo>
                  <a:pt x="497636" y="91960"/>
                </a:lnTo>
                <a:lnTo>
                  <a:pt x="494512" y="93941"/>
                </a:lnTo>
                <a:lnTo>
                  <a:pt x="490601" y="95097"/>
                </a:lnTo>
                <a:lnTo>
                  <a:pt x="480034" y="95097"/>
                </a:lnTo>
                <a:lnTo>
                  <a:pt x="475348" y="93522"/>
                </a:lnTo>
                <a:lnTo>
                  <a:pt x="472211" y="90398"/>
                </a:lnTo>
                <a:lnTo>
                  <a:pt x="468693" y="87274"/>
                </a:lnTo>
                <a:lnTo>
                  <a:pt x="467131" y="82207"/>
                </a:lnTo>
                <a:lnTo>
                  <a:pt x="466737" y="75120"/>
                </a:lnTo>
                <a:lnTo>
                  <a:pt x="523875" y="75120"/>
                </a:lnTo>
                <a:lnTo>
                  <a:pt x="524243" y="68859"/>
                </a:lnTo>
                <a:close/>
              </a:path>
              <a:path w="614679" h="112395">
                <a:moveTo>
                  <a:pt x="614210" y="0"/>
                </a:moveTo>
                <a:lnTo>
                  <a:pt x="593090" y="0"/>
                </a:lnTo>
                <a:lnTo>
                  <a:pt x="593090" y="66141"/>
                </a:lnTo>
                <a:lnTo>
                  <a:pt x="593090" y="72771"/>
                </a:lnTo>
                <a:lnTo>
                  <a:pt x="577850" y="95097"/>
                </a:lnTo>
                <a:lnTo>
                  <a:pt x="571182" y="95097"/>
                </a:lnTo>
                <a:lnTo>
                  <a:pt x="555167" y="72771"/>
                </a:lnTo>
                <a:lnTo>
                  <a:pt x="555218" y="66141"/>
                </a:lnTo>
                <a:lnTo>
                  <a:pt x="565340" y="46583"/>
                </a:lnTo>
                <a:lnTo>
                  <a:pt x="567690" y="45021"/>
                </a:lnTo>
                <a:lnTo>
                  <a:pt x="570814" y="44234"/>
                </a:lnTo>
                <a:lnTo>
                  <a:pt x="577850" y="44234"/>
                </a:lnTo>
                <a:lnTo>
                  <a:pt x="580986" y="45021"/>
                </a:lnTo>
                <a:lnTo>
                  <a:pt x="583336" y="46583"/>
                </a:lnTo>
                <a:lnTo>
                  <a:pt x="585673" y="47726"/>
                </a:lnTo>
                <a:lnTo>
                  <a:pt x="593090" y="66141"/>
                </a:lnTo>
                <a:lnTo>
                  <a:pt x="593090" y="0"/>
                </a:lnTo>
                <a:lnTo>
                  <a:pt x="592302" y="0"/>
                </a:lnTo>
                <a:lnTo>
                  <a:pt x="592302" y="39903"/>
                </a:lnTo>
                <a:lnTo>
                  <a:pt x="591934" y="39903"/>
                </a:lnTo>
                <a:lnTo>
                  <a:pt x="589584" y="35991"/>
                </a:lnTo>
                <a:lnTo>
                  <a:pt x="586460" y="32867"/>
                </a:lnTo>
                <a:lnTo>
                  <a:pt x="582129" y="30937"/>
                </a:lnTo>
                <a:lnTo>
                  <a:pt x="577850" y="28943"/>
                </a:lnTo>
                <a:lnTo>
                  <a:pt x="573163" y="27800"/>
                </a:lnTo>
                <a:lnTo>
                  <a:pt x="562571" y="27800"/>
                </a:lnTo>
                <a:lnTo>
                  <a:pt x="534047" y="58686"/>
                </a:lnTo>
                <a:lnTo>
                  <a:pt x="533692" y="63017"/>
                </a:lnTo>
                <a:lnTo>
                  <a:pt x="533730" y="75895"/>
                </a:lnTo>
                <a:lnTo>
                  <a:pt x="553605" y="108026"/>
                </a:lnTo>
                <a:lnTo>
                  <a:pt x="557885" y="110375"/>
                </a:lnTo>
                <a:lnTo>
                  <a:pt x="562991" y="111518"/>
                </a:lnTo>
                <a:lnTo>
                  <a:pt x="574306" y="111518"/>
                </a:lnTo>
                <a:lnTo>
                  <a:pt x="593090" y="99428"/>
                </a:lnTo>
                <a:lnTo>
                  <a:pt x="593496" y="99428"/>
                </a:lnTo>
                <a:lnTo>
                  <a:pt x="593496" y="109601"/>
                </a:lnTo>
                <a:lnTo>
                  <a:pt x="614210" y="109601"/>
                </a:lnTo>
                <a:lnTo>
                  <a:pt x="614210" y="99428"/>
                </a:lnTo>
                <a:lnTo>
                  <a:pt x="614210" y="95097"/>
                </a:lnTo>
                <a:lnTo>
                  <a:pt x="614210" y="44234"/>
                </a:lnTo>
                <a:lnTo>
                  <a:pt x="614210" y="39903"/>
                </a:lnTo>
                <a:lnTo>
                  <a:pt x="614210" y="0"/>
                </a:lnTo>
                <a:close/>
              </a:path>
            </a:pathLst>
          </a:custGeom>
          <a:solidFill>
            <a:srgbClr val="545356"/>
          </a:solidFill>
        </p:spPr>
        <p:txBody>
          <a:bodyPr wrap="square" lIns="0" tIns="0" rIns="0" bIns="0" rtlCol="0"/>
          <a:lstStyle/>
          <a:p>
            <a:endParaRPr/>
          </a:p>
        </p:txBody>
      </p:sp>
      <p:sp>
        <p:nvSpPr>
          <p:cNvPr id="28" name="bg object 28"/>
          <p:cNvSpPr/>
          <p:nvPr/>
        </p:nvSpPr>
        <p:spPr>
          <a:xfrm>
            <a:off x="11269967" y="5583377"/>
            <a:ext cx="617855" cy="618490"/>
          </a:xfrm>
          <a:custGeom>
            <a:avLst/>
            <a:gdLst/>
            <a:ahLst/>
            <a:cxnLst/>
            <a:rect l="l" t="t" r="r" b="b"/>
            <a:pathLst>
              <a:path w="617854" h="618489">
                <a:moveTo>
                  <a:pt x="456958" y="383959"/>
                </a:moveTo>
                <a:lnTo>
                  <a:pt x="439597" y="328587"/>
                </a:lnTo>
                <a:lnTo>
                  <a:pt x="410019" y="306755"/>
                </a:lnTo>
                <a:lnTo>
                  <a:pt x="410019" y="382790"/>
                </a:lnTo>
                <a:lnTo>
                  <a:pt x="405358" y="408813"/>
                </a:lnTo>
                <a:lnTo>
                  <a:pt x="392074" y="428675"/>
                </a:lnTo>
                <a:lnTo>
                  <a:pt x="371233" y="441350"/>
                </a:lnTo>
                <a:lnTo>
                  <a:pt x="343903" y="445795"/>
                </a:lnTo>
                <a:lnTo>
                  <a:pt x="226136" y="445795"/>
                </a:lnTo>
                <a:lnTo>
                  <a:pt x="226136" y="323684"/>
                </a:lnTo>
                <a:lnTo>
                  <a:pt x="333336" y="323684"/>
                </a:lnTo>
                <a:lnTo>
                  <a:pt x="361988" y="326428"/>
                </a:lnTo>
                <a:lnTo>
                  <a:pt x="386499" y="335915"/>
                </a:lnTo>
                <a:lnTo>
                  <a:pt x="403593" y="354076"/>
                </a:lnTo>
                <a:lnTo>
                  <a:pt x="410019" y="382790"/>
                </a:lnTo>
                <a:lnTo>
                  <a:pt x="410019" y="306755"/>
                </a:lnTo>
                <a:lnTo>
                  <a:pt x="389674" y="299008"/>
                </a:lnTo>
                <a:lnTo>
                  <a:pt x="389674" y="298221"/>
                </a:lnTo>
                <a:lnTo>
                  <a:pt x="411568" y="285546"/>
                </a:lnTo>
                <a:lnTo>
                  <a:pt x="412483" y="284556"/>
                </a:lnTo>
                <a:lnTo>
                  <a:pt x="428066" y="267804"/>
                </a:lnTo>
                <a:lnTo>
                  <a:pt x="438480" y="245516"/>
                </a:lnTo>
                <a:lnTo>
                  <a:pt x="442099" y="219202"/>
                </a:lnTo>
                <a:lnTo>
                  <a:pt x="438861" y="195084"/>
                </a:lnTo>
                <a:lnTo>
                  <a:pt x="430022" y="174612"/>
                </a:lnTo>
                <a:lnTo>
                  <a:pt x="428104" y="172199"/>
                </a:lnTo>
                <a:lnTo>
                  <a:pt x="416852" y="158038"/>
                </a:lnTo>
                <a:lnTo>
                  <a:pt x="400634" y="145592"/>
                </a:lnTo>
                <a:lnTo>
                  <a:pt x="395147" y="143459"/>
                </a:lnTo>
                <a:lnTo>
                  <a:pt x="395147" y="228168"/>
                </a:lnTo>
                <a:lnTo>
                  <a:pt x="390893" y="252514"/>
                </a:lnTo>
                <a:lnTo>
                  <a:pt x="377545" y="270167"/>
                </a:lnTo>
                <a:lnTo>
                  <a:pt x="354215" y="280924"/>
                </a:lnTo>
                <a:lnTo>
                  <a:pt x="320040" y="284556"/>
                </a:lnTo>
                <a:lnTo>
                  <a:pt x="226136" y="284556"/>
                </a:lnTo>
                <a:lnTo>
                  <a:pt x="226136" y="172199"/>
                </a:lnTo>
                <a:lnTo>
                  <a:pt x="320040" y="172199"/>
                </a:lnTo>
                <a:lnTo>
                  <a:pt x="348932" y="174066"/>
                </a:lnTo>
                <a:lnTo>
                  <a:pt x="372846" y="181838"/>
                </a:lnTo>
                <a:lnTo>
                  <a:pt x="389128" y="198780"/>
                </a:lnTo>
                <a:lnTo>
                  <a:pt x="395147" y="228168"/>
                </a:lnTo>
                <a:lnTo>
                  <a:pt x="395147" y="143459"/>
                </a:lnTo>
                <a:lnTo>
                  <a:pt x="381508" y="138112"/>
                </a:lnTo>
                <a:lnTo>
                  <a:pt x="357682" y="134277"/>
                </a:lnTo>
                <a:lnTo>
                  <a:pt x="331965" y="132854"/>
                </a:lnTo>
                <a:lnTo>
                  <a:pt x="307124" y="132651"/>
                </a:lnTo>
                <a:lnTo>
                  <a:pt x="179578" y="132651"/>
                </a:lnTo>
                <a:lnTo>
                  <a:pt x="179578" y="485330"/>
                </a:lnTo>
                <a:lnTo>
                  <a:pt x="349770" y="485330"/>
                </a:lnTo>
                <a:lnTo>
                  <a:pt x="396062" y="476821"/>
                </a:lnTo>
                <a:lnTo>
                  <a:pt x="429628" y="454164"/>
                </a:lnTo>
                <a:lnTo>
                  <a:pt x="434898" y="445795"/>
                </a:lnTo>
                <a:lnTo>
                  <a:pt x="450062" y="421767"/>
                </a:lnTo>
                <a:lnTo>
                  <a:pt x="456958" y="383959"/>
                </a:lnTo>
                <a:close/>
              </a:path>
              <a:path w="617854" h="618489">
                <a:moveTo>
                  <a:pt x="617372" y="309181"/>
                </a:moveTo>
                <a:lnTo>
                  <a:pt x="614019" y="263525"/>
                </a:lnTo>
                <a:lnTo>
                  <a:pt x="604304" y="219925"/>
                </a:lnTo>
                <a:lnTo>
                  <a:pt x="588695" y="178892"/>
                </a:lnTo>
                <a:lnTo>
                  <a:pt x="576694" y="157213"/>
                </a:lnTo>
                <a:lnTo>
                  <a:pt x="576694" y="309181"/>
                </a:lnTo>
                <a:lnTo>
                  <a:pt x="572363" y="357454"/>
                </a:lnTo>
                <a:lnTo>
                  <a:pt x="559904" y="402856"/>
                </a:lnTo>
                <a:lnTo>
                  <a:pt x="540067" y="444639"/>
                </a:lnTo>
                <a:lnTo>
                  <a:pt x="513613" y="482053"/>
                </a:lnTo>
                <a:lnTo>
                  <a:pt x="481304" y="514350"/>
                </a:lnTo>
                <a:lnTo>
                  <a:pt x="443890" y="540766"/>
                </a:lnTo>
                <a:lnTo>
                  <a:pt x="402145" y="560578"/>
                </a:lnTo>
                <a:lnTo>
                  <a:pt x="356831" y="572998"/>
                </a:lnTo>
                <a:lnTo>
                  <a:pt x="308686" y="577316"/>
                </a:lnTo>
                <a:lnTo>
                  <a:pt x="260438" y="572998"/>
                </a:lnTo>
                <a:lnTo>
                  <a:pt x="215074" y="560578"/>
                </a:lnTo>
                <a:lnTo>
                  <a:pt x="173304" y="540766"/>
                </a:lnTo>
                <a:lnTo>
                  <a:pt x="135915" y="514350"/>
                </a:lnTo>
                <a:lnTo>
                  <a:pt x="103632" y="482053"/>
                </a:lnTo>
                <a:lnTo>
                  <a:pt x="77228" y="444639"/>
                </a:lnTo>
                <a:lnTo>
                  <a:pt x="57429" y="402856"/>
                </a:lnTo>
                <a:lnTo>
                  <a:pt x="45008" y="357454"/>
                </a:lnTo>
                <a:lnTo>
                  <a:pt x="40690" y="309181"/>
                </a:lnTo>
                <a:lnTo>
                  <a:pt x="45008" y="261023"/>
                </a:lnTo>
                <a:lnTo>
                  <a:pt x="57429" y="215684"/>
                </a:lnTo>
                <a:lnTo>
                  <a:pt x="77228" y="173926"/>
                </a:lnTo>
                <a:lnTo>
                  <a:pt x="103632" y="136512"/>
                </a:lnTo>
                <a:lnTo>
                  <a:pt x="135915" y="104190"/>
                </a:lnTo>
                <a:lnTo>
                  <a:pt x="173304" y="77736"/>
                </a:lnTo>
                <a:lnTo>
                  <a:pt x="215061" y="57899"/>
                </a:lnTo>
                <a:lnTo>
                  <a:pt x="260438" y="45427"/>
                </a:lnTo>
                <a:lnTo>
                  <a:pt x="308686" y="41109"/>
                </a:lnTo>
                <a:lnTo>
                  <a:pt x="356831" y="45427"/>
                </a:lnTo>
                <a:lnTo>
                  <a:pt x="402145" y="57899"/>
                </a:lnTo>
                <a:lnTo>
                  <a:pt x="443890" y="77736"/>
                </a:lnTo>
                <a:lnTo>
                  <a:pt x="481304" y="104190"/>
                </a:lnTo>
                <a:lnTo>
                  <a:pt x="513613" y="136512"/>
                </a:lnTo>
                <a:lnTo>
                  <a:pt x="540067" y="173926"/>
                </a:lnTo>
                <a:lnTo>
                  <a:pt x="559904" y="215684"/>
                </a:lnTo>
                <a:lnTo>
                  <a:pt x="572363" y="261023"/>
                </a:lnTo>
                <a:lnTo>
                  <a:pt x="576694" y="309181"/>
                </a:lnTo>
                <a:lnTo>
                  <a:pt x="576694" y="157213"/>
                </a:lnTo>
                <a:lnTo>
                  <a:pt x="541680" y="106387"/>
                </a:lnTo>
                <a:lnTo>
                  <a:pt x="511238" y="75882"/>
                </a:lnTo>
                <a:lnTo>
                  <a:pt x="476808" y="49847"/>
                </a:lnTo>
                <a:lnTo>
                  <a:pt x="438861" y="28765"/>
                </a:lnTo>
                <a:lnTo>
                  <a:pt x="397878" y="13106"/>
                </a:lnTo>
                <a:lnTo>
                  <a:pt x="354317" y="3365"/>
                </a:lnTo>
                <a:lnTo>
                  <a:pt x="308686" y="0"/>
                </a:lnTo>
                <a:lnTo>
                  <a:pt x="263055" y="3365"/>
                </a:lnTo>
                <a:lnTo>
                  <a:pt x="219506" y="13106"/>
                </a:lnTo>
                <a:lnTo>
                  <a:pt x="178511" y="28765"/>
                </a:lnTo>
                <a:lnTo>
                  <a:pt x="140563" y="49847"/>
                </a:lnTo>
                <a:lnTo>
                  <a:pt x="106133" y="75882"/>
                </a:lnTo>
                <a:lnTo>
                  <a:pt x="75692" y="106387"/>
                </a:lnTo>
                <a:lnTo>
                  <a:pt x="49707" y="140881"/>
                </a:lnTo>
                <a:lnTo>
                  <a:pt x="28676" y="178892"/>
                </a:lnTo>
                <a:lnTo>
                  <a:pt x="13068" y="219925"/>
                </a:lnTo>
                <a:lnTo>
                  <a:pt x="3352" y="263525"/>
                </a:lnTo>
                <a:lnTo>
                  <a:pt x="0" y="309181"/>
                </a:lnTo>
                <a:lnTo>
                  <a:pt x="3352" y="354838"/>
                </a:lnTo>
                <a:lnTo>
                  <a:pt x="13068" y="398411"/>
                </a:lnTo>
                <a:lnTo>
                  <a:pt x="28676" y="439420"/>
                </a:lnTo>
                <a:lnTo>
                  <a:pt x="49707" y="477393"/>
                </a:lnTo>
                <a:lnTo>
                  <a:pt x="75692" y="511848"/>
                </a:lnTo>
                <a:lnTo>
                  <a:pt x="106133" y="542302"/>
                </a:lnTo>
                <a:lnTo>
                  <a:pt x="140563" y="568286"/>
                </a:lnTo>
                <a:lnTo>
                  <a:pt x="178511" y="589330"/>
                </a:lnTo>
                <a:lnTo>
                  <a:pt x="219506" y="604951"/>
                </a:lnTo>
                <a:lnTo>
                  <a:pt x="263055" y="614667"/>
                </a:lnTo>
                <a:lnTo>
                  <a:pt x="308686" y="618020"/>
                </a:lnTo>
                <a:lnTo>
                  <a:pt x="354317" y="614667"/>
                </a:lnTo>
                <a:lnTo>
                  <a:pt x="397878" y="604951"/>
                </a:lnTo>
                <a:lnTo>
                  <a:pt x="438861" y="589330"/>
                </a:lnTo>
                <a:lnTo>
                  <a:pt x="476808" y="568286"/>
                </a:lnTo>
                <a:lnTo>
                  <a:pt x="511238" y="542302"/>
                </a:lnTo>
                <a:lnTo>
                  <a:pt x="541680" y="511848"/>
                </a:lnTo>
                <a:lnTo>
                  <a:pt x="567664" y="477393"/>
                </a:lnTo>
                <a:lnTo>
                  <a:pt x="588695" y="439420"/>
                </a:lnTo>
                <a:lnTo>
                  <a:pt x="604304" y="398411"/>
                </a:lnTo>
                <a:lnTo>
                  <a:pt x="614019" y="354838"/>
                </a:lnTo>
                <a:lnTo>
                  <a:pt x="617372" y="309181"/>
                </a:lnTo>
                <a:close/>
              </a:path>
            </a:pathLst>
          </a:custGeom>
          <a:solidFill>
            <a:srgbClr val="545356"/>
          </a:solidFill>
        </p:spPr>
        <p:txBody>
          <a:bodyPr wrap="square" lIns="0" tIns="0" rIns="0" bIns="0" rtlCol="0"/>
          <a:lstStyle/>
          <a:p>
            <a:endParaRPr/>
          </a:p>
        </p:txBody>
      </p:sp>
      <p:sp>
        <p:nvSpPr>
          <p:cNvPr id="29" name="bg object 29"/>
          <p:cNvSpPr/>
          <p:nvPr/>
        </p:nvSpPr>
        <p:spPr>
          <a:xfrm>
            <a:off x="11270361" y="6204915"/>
            <a:ext cx="617220" cy="102235"/>
          </a:xfrm>
          <a:custGeom>
            <a:avLst/>
            <a:gdLst/>
            <a:ahLst/>
            <a:cxnLst/>
            <a:rect l="l" t="t" r="r" b="b"/>
            <a:pathLst>
              <a:path w="617220" h="102235">
                <a:moveTo>
                  <a:pt x="606806" y="28968"/>
                </a:moveTo>
                <a:lnTo>
                  <a:pt x="600544" y="19570"/>
                </a:lnTo>
                <a:lnTo>
                  <a:pt x="602107" y="19177"/>
                </a:lnTo>
                <a:lnTo>
                  <a:pt x="603262" y="18796"/>
                </a:lnTo>
                <a:lnTo>
                  <a:pt x="604456" y="18008"/>
                </a:lnTo>
                <a:lnTo>
                  <a:pt x="605612" y="16840"/>
                </a:lnTo>
                <a:lnTo>
                  <a:pt x="606018" y="15659"/>
                </a:lnTo>
                <a:lnTo>
                  <a:pt x="606018" y="11353"/>
                </a:lnTo>
                <a:lnTo>
                  <a:pt x="605612" y="10185"/>
                </a:lnTo>
                <a:lnTo>
                  <a:pt x="604456" y="9004"/>
                </a:lnTo>
                <a:lnTo>
                  <a:pt x="602894" y="7835"/>
                </a:lnTo>
                <a:lnTo>
                  <a:pt x="602894" y="12928"/>
                </a:lnTo>
                <a:lnTo>
                  <a:pt x="602894" y="14490"/>
                </a:lnTo>
                <a:lnTo>
                  <a:pt x="602475" y="14884"/>
                </a:lnTo>
                <a:lnTo>
                  <a:pt x="602475" y="15659"/>
                </a:lnTo>
                <a:lnTo>
                  <a:pt x="602107" y="16052"/>
                </a:lnTo>
                <a:lnTo>
                  <a:pt x="601700" y="16446"/>
                </a:lnTo>
                <a:lnTo>
                  <a:pt x="600913" y="16446"/>
                </a:lnTo>
                <a:lnTo>
                  <a:pt x="600544" y="16840"/>
                </a:lnTo>
                <a:lnTo>
                  <a:pt x="593509" y="16840"/>
                </a:lnTo>
                <a:lnTo>
                  <a:pt x="593509" y="10185"/>
                </a:lnTo>
                <a:lnTo>
                  <a:pt x="600544" y="10185"/>
                </a:lnTo>
                <a:lnTo>
                  <a:pt x="600913" y="10566"/>
                </a:lnTo>
                <a:lnTo>
                  <a:pt x="601332" y="10960"/>
                </a:lnTo>
                <a:lnTo>
                  <a:pt x="601700" y="10960"/>
                </a:lnTo>
                <a:lnTo>
                  <a:pt x="602107" y="11353"/>
                </a:lnTo>
                <a:lnTo>
                  <a:pt x="602475" y="11747"/>
                </a:lnTo>
                <a:lnTo>
                  <a:pt x="602475" y="12141"/>
                </a:lnTo>
                <a:lnTo>
                  <a:pt x="602894" y="12928"/>
                </a:lnTo>
                <a:lnTo>
                  <a:pt x="602894" y="7835"/>
                </a:lnTo>
                <a:lnTo>
                  <a:pt x="601332" y="7442"/>
                </a:lnTo>
                <a:lnTo>
                  <a:pt x="590372" y="7442"/>
                </a:lnTo>
                <a:lnTo>
                  <a:pt x="590372" y="28968"/>
                </a:lnTo>
                <a:lnTo>
                  <a:pt x="593509" y="28968"/>
                </a:lnTo>
                <a:lnTo>
                  <a:pt x="593509" y="19570"/>
                </a:lnTo>
                <a:lnTo>
                  <a:pt x="597001" y="19570"/>
                </a:lnTo>
                <a:lnTo>
                  <a:pt x="602894" y="28968"/>
                </a:lnTo>
                <a:lnTo>
                  <a:pt x="606806" y="28968"/>
                </a:lnTo>
                <a:close/>
              </a:path>
              <a:path w="617220" h="102235">
                <a:moveTo>
                  <a:pt x="615772" y="20751"/>
                </a:moveTo>
                <a:lnTo>
                  <a:pt x="612571" y="7162"/>
                </a:lnTo>
                <a:lnTo>
                  <a:pt x="612571" y="15659"/>
                </a:lnTo>
                <a:lnTo>
                  <a:pt x="612571" y="20751"/>
                </a:lnTo>
                <a:lnTo>
                  <a:pt x="603262" y="32880"/>
                </a:lnTo>
                <a:lnTo>
                  <a:pt x="601700" y="33667"/>
                </a:lnTo>
                <a:lnTo>
                  <a:pt x="599770" y="34048"/>
                </a:lnTo>
                <a:lnTo>
                  <a:pt x="595439" y="34048"/>
                </a:lnTo>
                <a:lnTo>
                  <a:pt x="593509" y="33667"/>
                </a:lnTo>
                <a:lnTo>
                  <a:pt x="589597" y="32092"/>
                </a:lnTo>
                <a:lnTo>
                  <a:pt x="588035" y="30924"/>
                </a:lnTo>
                <a:lnTo>
                  <a:pt x="586828" y="29362"/>
                </a:lnTo>
                <a:lnTo>
                  <a:pt x="585266" y="28181"/>
                </a:lnTo>
                <a:lnTo>
                  <a:pt x="584123" y="26225"/>
                </a:lnTo>
                <a:lnTo>
                  <a:pt x="582549" y="22313"/>
                </a:lnTo>
                <a:lnTo>
                  <a:pt x="582218" y="20751"/>
                </a:lnTo>
                <a:lnTo>
                  <a:pt x="582218" y="15659"/>
                </a:lnTo>
                <a:lnTo>
                  <a:pt x="582549" y="14097"/>
                </a:lnTo>
                <a:lnTo>
                  <a:pt x="584123" y="10185"/>
                </a:lnTo>
                <a:lnTo>
                  <a:pt x="585266" y="8610"/>
                </a:lnTo>
                <a:lnTo>
                  <a:pt x="586828" y="7048"/>
                </a:lnTo>
                <a:lnTo>
                  <a:pt x="588035" y="5486"/>
                </a:lnTo>
                <a:lnTo>
                  <a:pt x="589597" y="4699"/>
                </a:lnTo>
                <a:lnTo>
                  <a:pt x="595439" y="2349"/>
                </a:lnTo>
                <a:lnTo>
                  <a:pt x="599770" y="2349"/>
                </a:lnTo>
                <a:lnTo>
                  <a:pt x="601700" y="3136"/>
                </a:lnTo>
                <a:lnTo>
                  <a:pt x="603262" y="3924"/>
                </a:lnTo>
                <a:lnTo>
                  <a:pt x="605243" y="4699"/>
                </a:lnTo>
                <a:lnTo>
                  <a:pt x="606806" y="5486"/>
                </a:lnTo>
                <a:lnTo>
                  <a:pt x="608368" y="7048"/>
                </a:lnTo>
                <a:lnTo>
                  <a:pt x="609511" y="8610"/>
                </a:lnTo>
                <a:lnTo>
                  <a:pt x="610717" y="10185"/>
                </a:lnTo>
                <a:lnTo>
                  <a:pt x="612279" y="14097"/>
                </a:lnTo>
                <a:lnTo>
                  <a:pt x="612571" y="15659"/>
                </a:lnTo>
                <a:lnTo>
                  <a:pt x="612571" y="7162"/>
                </a:lnTo>
                <a:lnTo>
                  <a:pt x="612279" y="6654"/>
                </a:lnTo>
                <a:lnTo>
                  <a:pt x="610298" y="5092"/>
                </a:lnTo>
                <a:lnTo>
                  <a:pt x="608736" y="3530"/>
                </a:lnTo>
                <a:lnTo>
                  <a:pt x="606780" y="2349"/>
                </a:lnTo>
                <a:lnTo>
                  <a:pt x="604824" y="1181"/>
                </a:lnTo>
                <a:lnTo>
                  <a:pt x="602475" y="393"/>
                </a:lnTo>
                <a:lnTo>
                  <a:pt x="600125" y="0"/>
                </a:lnTo>
                <a:lnTo>
                  <a:pt x="595071" y="0"/>
                </a:lnTo>
                <a:lnTo>
                  <a:pt x="580567" y="10960"/>
                </a:lnTo>
                <a:lnTo>
                  <a:pt x="579424" y="13309"/>
                </a:lnTo>
                <a:lnTo>
                  <a:pt x="579005" y="15659"/>
                </a:lnTo>
                <a:lnTo>
                  <a:pt x="579005" y="20751"/>
                </a:lnTo>
                <a:lnTo>
                  <a:pt x="579424" y="23101"/>
                </a:lnTo>
                <a:lnTo>
                  <a:pt x="580567" y="25450"/>
                </a:lnTo>
                <a:lnTo>
                  <a:pt x="581355" y="27800"/>
                </a:lnTo>
                <a:lnTo>
                  <a:pt x="595071" y="36410"/>
                </a:lnTo>
                <a:lnTo>
                  <a:pt x="600125" y="36410"/>
                </a:lnTo>
                <a:lnTo>
                  <a:pt x="602475" y="36004"/>
                </a:lnTo>
                <a:lnTo>
                  <a:pt x="604824" y="35229"/>
                </a:lnTo>
                <a:lnTo>
                  <a:pt x="606806" y="34442"/>
                </a:lnTo>
                <a:lnTo>
                  <a:pt x="607288" y="34048"/>
                </a:lnTo>
                <a:lnTo>
                  <a:pt x="608736" y="32880"/>
                </a:lnTo>
                <a:lnTo>
                  <a:pt x="610298" y="31318"/>
                </a:lnTo>
                <a:lnTo>
                  <a:pt x="612279" y="29756"/>
                </a:lnTo>
                <a:lnTo>
                  <a:pt x="613422" y="27800"/>
                </a:lnTo>
                <a:lnTo>
                  <a:pt x="614629" y="25450"/>
                </a:lnTo>
                <a:lnTo>
                  <a:pt x="615416" y="23101"/>
                </a:lnTo>
                <a:lnTo>
                  <a:pt x="615772" y="20751"/>
                </a:lnTo>
                <a:close/>
              </a:path>
              <a:path w="617220" h="102235">
                <a:moveTo>
                  <a:pt x="616610" y="61455"/>
                </a:moveTo>
                <a:lnTo>
                  <a:pt x="0" y="61455"/>
                </a:lnTo>
                <a:lnTo>
                  <a:pt x="0" y="102158"/>
                </a:lnTo>
                <a:lnTo>
                  <a:pt x="616610" y="102158"/>
                </a:lnTo>
                <a:lnTo>
                  <a:pt x="616610" y="61455"/>
                </a:lnTo>
                <a:close/>
              </a:path>
            </a:pathLst>
          </a:custGeom>
          <a:solidFill>
            <a:srgbClr val="545356"/>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11/4/2024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pn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BF7F1"/>
          </a:solidFill>
        </p:spPr>
        <p:txBody>
          <a:bodyPr wrap="square" lIns="0" tIns="0" rIns="0" bIns="0" rtlCol="0"/>
          <a:lstStyle/>
          <a:p>
            <a:endParaRPr/>
          </a:p>
        </p:txBody>
      </p:sp>
      <p:pic>
        <p:nvPicPr>
          <p:cNvPr id="17" name="bg object 17"/>
          <p:cNvPicPr/>
          <p:nvPr/>
        </p:nvPicPr>
        <p:blipFill>
          <a:blip r:embed="rId7" cstate="print"/>
          <a:stretch>
            <a:fillRect/>
          </a:stretch>
        </p:blipFill>
        <p:spPr>
          <a:xfrm>
            <a:off x="0" y="6672071"/>
            <a:ext cx="12191999" cy="185927"/>
          </a:xfrm>
          <a:prstGeom prst="rect">
            <a:avLst/>
          </a:prstGeom>
        </p:spPr>
      </p:pic>
      <p:pic>
        <p:nvPicPr>
          <p:cNvPr id="18" name="bg object 18"/>
          <p:cNvPicPr/>
          <p:nvPr/>
        </p:nvPicPr>
        <p:blipFill>
          <a:blip r:embed="rId8" cstate="print"/>
          <a:stretch>
            <a:fillRect/>
          </a:stretch>
        </p:blipFill>
        <p:spPr>
          <a:xfrm>
            <a:off x="291084" y="5971032"/>
            <a:ext cx="1188720" cy="483108"/>
          </a:xfrm>
          <a:prstGeom prst="rect">
            <a:avLst/>
          </a:prstGeom>
        </p:spPr>
      </p:pic>
      <p:sp>
        <p:nvSpPr>
          <p:cNvPr id="19" name="bg object 19"/>
          <p:cNvSpPr/>
          <p:nvPr/>
        </p:nvSpPr>
        <p:spPr>
          <a:xfrm>
            <a:off x="2200321" y="6058710"/>
            <a:ext cx="487045" cy="196215"/>
          </a:xfrm>
          <a:custGeom>
            <a:avLst/>
            <a:gdLst/>
            <a:ahLst/>
            <a:cxnLst/>
            <a:rect l="l" t="t" r="r" b="b"/>
            <a:pathLst>
              <a:path w="487044" h="196214">
                <a:moveTo>
                  <a:pt x="486805" y="0"/>
                </a:moveTo>
                <a:lnTo>
                  <a:pt x="0" y="0"/>
                </a:lnTo>
                <a:lnTo>
                  <a:pt x="0" y="196090"/>
                </a:lnTo>
                <a:lnTo>
                  <a:pt x="486806" y="196090"/>
                </a:lnTo>
                <a:lnTo>
                  <a:pt x="486806" y="179495"/>
                </a:lnTo>
                <a:lnTo>
                  <a:pt x="377027" y="179495"/>
                </a:lnTo>
                <a:lnTo>
                  <a:pt x="364378" y="178821"/>
                </a:lnTo>
                <a:lnTo>
                  <a:pt x="351521" y="177017"/>
                </a:lnTo>
                <a:lnTo>
                  <a:pt x="350472" y="176796"/>
                </a:lnTo>
                <a:lnTo>
                  <a:pt x="13726" y="176796"/>
                </a:lnTo>
                <a:lnTo>
                  <a:pt x="47597" y="18891"/>
                </a:lnTo>
                <a:lnTo>
                  <a:pt x="393809" y="18891"/>
                </a:lnTo>
                <a:lnTo>
                  <a:pt x="394236" y="18728"/>
                </a:lnTo>
                <a:lnTo>
                  <a:pt x="419940" y="16192"/>
                </a:lnTo>
                <a:lnTo>
                  <a:pt x="486805" y="16192"/>
                </a:lnTo>
                <a:lnTo>
                  <a:pt x="486805" y="0"/>
                </a:lnTo>
                <a:close/>
              </a:path>
              <a:path w="487044" h="196214">
                <a:moveTo>
                  <a:pt x="423345" y="47392"/>
                </a:moveTo>
                <a:lnTo>
                  <a:pt x="411450" y="47986"/>
                </a:lnTo>
                <a:lnTo>
                  <a:pt x="401812" y="50213"/>
                </a:lnTo>
                <a:lnTo>
                  <a:pt x="395284" y="54831"/>
                </a:lnTo>
                <a:lnTo>
                  <a:pt x="392890" y="62558"/>
                </a:lnTo>
                <a:lnTo>
                  <a:pt x="402508" y="74947"/>
                </a:lnTo>
                <a:lnTo>
                  <a:pt x="423668" y="83973"/>
                </a:lnTo>
                <a:lnTo>
                  <a:pt x="444828" y="97791"/>
                </a:lnTo>
                <a:lnTo>
                  <a:pt x="454446" y="124556"/>
                </a:lnTo>
                <a:lnTo>
                  <a:pt x="447514" y="151563"/>
                </a:lnTo>
                <a:lnTo>
                  <a:pt x="429509" y="168401"/>
                </a:lnTo>
                <a:lnTo>
                  <a:pt x="404618" y="177052"/>
                </a:lnTo>
                <a:lnTo>
                  <a:pt x="377027" y="179495"/>
                </a:lnTo>
                <a:lnTo>
                  <a:pt x="486806" y="179495"/>
                </a:lnTo>
                <a:lnTo>
                  <a:pt x="486805" y="54621"/>
                </a:lnTo>
                <a:lnTo>
                  <a:pt x="458327" y="54621"/>
                </a:lnTo>
                <a:lnTo>
                  <a:pt x="451615" y="51884"/>
                </a:lnTo>
                <a:lnTo>
                  <a:pt x="443636" y="49578"/>
                </a:lnTo>
                <a:lnTo>
                  <a:pt x="434257" y="47986"/>
                </a:lnTo>
                <a:lnTo>
                  <a:pt x="423345" y="47392"/>
                </a:lnTo>
                <a:close/>
              </a:path>
              <a:path w="487044" h="196214">
                <a:moveTo>
                  <a:pt x="76234" y="67480"/>
                </a:moveTo>
                <a:lnTo>
                  <a:pt x="75758" y="67480"/>
                </a:lnTo>
                <a:lnTo>
                  <a:pt x="53710" y="176796"/>
                </a:lnTo>
                <a:lnTo>
                  <a:pt x="109387" y="176796"/>
                </a:lnTo>
                <a:lnTo>
                  <a:pt x="76234" y="67480"/>
                </a:lnTo>
                <a:close/>
              </a:path>
              <a:path w="487044" h="196214">
                <a:moveTo>
                  <a:pt x="211403" y="18891"/>
                </a:moveTo>
                <a:lnTo>
                  <a:pt x="195688" y="18891"/>
                </a:lnTo>
                <a:lnTo>
                  <a:pt x="162134" y="176796"/>
                </a:lnTo>
                <a:lnTo>
                  <a:pt x="178399" y="176796"/>
                </a:lnTo>
                <a:lnTo>
                  <a:pt x="211403" y="18891"/>
                </a:lnTo>
                <a:close/>
              </a:path>
              <a:path w="487044" h="196214">
                <a:moveTo>
                  <a:pt x="285247" y="109157"/>
                </a:moveTo>
                <a:lnTo>
                  <a:pt x="234953" y="109157"/>
                </a:lnTo>
                <a:lnTo>
                  <a:pt x="220920" y="176796"/>
                </a:lnTo>
                <a:lnTo>
                  <a:pt x="271130" y="176796"/>
                </a:lnTo>
                <a:lnTo>
                  <a:pt x="285247" y="109157"/>
                </a:lnTo>
                <a:close/>
              </a:path>
              <a:path w="487044" h="196214">
                <a:moveTo>
                  <a:pt x="393809" y="18891"/>
                </a:moveTo>
                <a:lnTo>
                  <a:pt x="346561" y="18891"/>
                </a:lnTo>
                <a:lnTo>
                  <a:pt x="313567" y="176796"/>
                </a:lnTo>
                <a:lnTo>
                  <a:pt x="350472" y="176796"/>
                </a:lnTo>
                <a:lnTo>
                  <a:pt x="339139" y="174410"/>
                </a:lnTo>
                <a:lnTo>
                  <a:pt x="327917" y="171325"/>
                </a:lnTo>
                <a:lnTo>
                  <a:pt x="337921" y="139246"/>
                </a:lnTo>
                <a:lnTo>
                  <a:pt x="407400" y="139246"/>
                </a:lnTo>
                <a:lnTo>
                  <a:pt x="410814" y="129478"/>
                </a:lnTo>
                <a:lnTo>
                  <a:pt x="401196" y="115630"/>
                </a:lnTo>
                <a:lnTo>
                  <a:pt x="380036" y="106517"/>
                </a:lnTo>
                <a:lnTo>
                  <a:pt x="358876" y="93800"/>
                </a:lnTo>
                <a:lnTo>
                  <a:pt x="349257" y="69141"/>
                </a:lnTo>
                <a:lnTo>
                  <a:pt x="355415" y="43656"/>
                </a:lnTo>
                <a:lnTo>
                  <a:pt x="371568" y="27367"/>
                </a:lnTo>
                <a:lnTo>
                  <a:pt x="393809" y="18891"/>
                </a:lnTo>
                <a:close/>
              </a:path>
              <a:path w="487044" h="196214">
                <a:moveTo>
                  <a:pt x="407400" y="139246"/>
                </a:moveTo>
                <a:lnTo>
                  <a:pt x="337921" y="139246"/>
                </a:lnTo>
                <a:lnTo>
                  <a:pt x="345626" y="142937"/>
                </a:lnTo>
                <a:lnTo>
                  <a:pt x="355420" y="145795"/>
                </a:lnTo>
                <a:lnTo>
                  <a:pt x="366301" y="147644"/>
                </a:lnTo>
                <a:lnTo>
                  <a:pt x="377027" y="148295"/>
                </a:lnTo>
                <a:lnTo>
                  <a:pt x="387876" y="147640"/>
                </a:lnTo>
                <a:lnTo>
                  <a:pt x="398858" y="144990"/>
                </a:lnTo>
                <a:lnTo>
                  <a:pt x="407386" y="139285"/>
                </a:lnTo>
                <a:close/>
              </a:path>
              <a:path w="487044" h="196214">
                <a:moveTo>
                  <a:pt x="155715" y="18891"/>
                </a:moveTo>
                <a:lnTo>
                  <a:pt x="100504" y="18891"/>
                </a:lnTo>
                <a:lnTo>
                  <a:pt x="133032" y="128366"/>
                </a:lnTo>
                <a:lnTo>
                  <a:pt x="133423" y="128366"/>
                </a:lnTo>
                <a:lnTo>
                  <a:pt x="155715" y="18891"/>
                </a:lnTo>
                <a:close/>
              </a:path>
              <a:path w="487044" h="196214">
                <a:moveTo>
                  <a:pt x="304050" y="18891"/>
                </a:moveTo>
                <a:lnTo>
                  <a:pt x="253840" y="18891"/>
                </a:lnTo>
                <a:lnTo>
                  <a:pt x="241383" y="79312"/>
                </a:lnTo>
                <a:lnTo>
                  <a:pt x="291592" y="79312"/>
                </a:lnTo>
                <a:lnTo>
                  <a:pt x="304050" y="18891"/>
                </a:lnTo>
                <a:close/>
              </a:path>
              <a:path w="487044" h="196214">
                <a:moveTo>
                  <a:pt x="486805" y="16192"/>
                </a:moveTo>
                <a:lnTo>
                  <a:pt x="419940" y="16192"/>
                </a:lnTo>
                <a:lnTo>
                  <a:pt x="434262" y="16581"/>
                </a:lnTo>
                <a:lnTo>
                  <a:pt x="447551" y="17811"/>
                </a:lnTo>
                <a:lnTo>
                  <a:pt x="459191" y="19978"/>
                </a:lnTo>
                <a:lnTo>
                  <a:pt x="468564" y="23177"/>
                </a:lnTo>
                <a:lnTo>
                  <a:pt x="458327" y="54621"/>
                </a:lnTo>
                <a:lnTo>
                  <a:pt x="486805" y="54621"/>
                </a:lnTo>
                <a:lnTo>
                  <a:pt x="486805" y="16192"/>
                </a:lnTo>
                <a:close/>
              </a:path>
            </a:pathLst>
          </a:custGeom>
          <a:solidFill>
            <a:srgbClr val="AAA7AD"/>
          </a:solidFill>
        </p:spPr>
        <p:txBody>
          <a:bodyPr wrap="square" lIns="0" tIns="0" rIns="0" bIns="0" rtlCol="0"/>
          <a:lstStyle/>
          <a:p>
            <a:endParaRPr/>
          </a:p>
        </p:txBody>
      </p:sp>
      <p:pic>
        <p:nvPicPr>
          <p:cNvPr id="20" name="bg object 20"/>
          <p:cNvPicPr/>
          <p:nvPr/>
        </p:nvPicPr>
        <p:blipFill>
          <a:blip r:embed="rId9" cstate="print"/>
          <a:stretch>
            <a:fillRect/>
          </a:stretch>
        </p:blipFill>
        <p:spPr>
          <a:xfrm>
            <a:off x="1726691" y="6301082"/>
            <a:ext cx="438330" cy="105034"/>
          </a:xfrm>
          <a:prstGeom prst="rect">
            <a:avLst/>
          </a:prstGeom>
        </p:spPr>
      </p:pic>
      <p:pic>
        <p:nvPicPr>
          <p:cNvPr id="21" name="bg object 21"/>
          <p:cNvPicPr/>
          <p:nvPr/>
        </p:nvPicPr>
        <p:blipFill>
          <a:blip r:embed="rId10" cstate="print"/>
          <a:stretch>
            <a:fillRect/>
          </a:stretch>
        </p:blipFill>
        <p:spPr>
          <a:xfrm>
            <a:off x="2222296" y="6301082"/>
            <a:ext cx="149688" cy="133931"/>
          </a:xfrm>
          <a:prstGeom prst="rect">
            <a:avLst/>
          </a:prstGeom>
        </p:spPr>
      </p:pic>
      <p:pic>
        <p:nvPicPr>
          <p:cNvPr id="22" name="bg object 22"/>
          <p:cNvPicPr/>
          <p:nvPr/>
        </p:nvPicPr>
        <p:blipFill>
          <a:blip r:embed="rId11" cstate="print"/>
          <a:stretch>
            <a:fillRect/>
          </a:stretch>
        </p:blipFill>
        <p:spPr>
          <a:xfrm>
            <a:off x="2421950" y="6308310"/>
            <a:ext cx="79005" cy="96138"/>
          </a:xfrm>
          <a:prstGeom prst="rect">
            <a:avLst/>
          </a:prstGeom>
        </p:spPr>
      </p:pic>
      <p:sp>
        <p:nvSpPr>
          <p:cNvPr id="23" name="bg object 23"/>
          <p:cNvSpPr/>
          <p:nvPr/>
        </p:nvSpPr>
        <p:spPr>
          <a:xfrm>
            <a:off x="2522283" y="6306641"/>
            <a:ext cx="158750" cy="99695"/>
          </a:xfrm>
          <a:custGeom>
            <a:avLst/>
            <a:gdLst/>
            <a:ahLst/>
            <a:cxnLst/>
            <a:rect l="l" t="t" r="r" b="b"/>
            <a:pathLst>
              <a:path w="158750" h="99695">
                <a:moveTo>
                  <a:pt x="77114" y="2159"/>
                </a:moveTo>
                <a:lnTo>
                  <a:pt x="57835" y="2159"/>
                </a:lnTo>
                <a:lnTo>
                  <a:pt x="57835" y="40284"/>
                </a:lnTo>
                <a:lnTo>
                  <a:pt x="19278" y="40284"/>
                </a:lnTo>
                <a:lnTo>
                  <a:pt x="19278" y="2159"/>
                </a:lnTo>
                <a:lnTo>
                  <a:pt x="0" y="2159"/>
                </a:lnTo>
                <a:lnTo>
                  <a:pt x="0" y="40284"/>
                </a:lnTo>
                <a:lnTo>
                  <a:pt x="0" y="55524"/>
                </a:lnTo>
                <a:lnTo>
                  <a:pt x="0" y="97447"/>
                </a:lnTo>
                <a:lnTo>
                  <a:pt x="19278" y="97447"/>
                </a:lnTo>
                <a:lnTo>
                  <a:pt x="19278" y="55524"/>
                </a:lnTo>
                <a:lnTo>
                  <a:pt x="57835" y="55524"/>
                </a:lnTo>
                <a:lnTo>
                  <a:pt x="57835" y="97447"/>
                </a:lnTo>
                <a:lnTo>
                  <a:pt x="77114" y="97447"/>
                </a:lnTo>
                <a:lnTo>
                  <a:pt x="77114" y="55524"/>
                </a:lnTo>
                <a:lnTo>
                  <a:pt x="77114" y="40284"/>
                </a:lnTo>
                <a:lnTo>
                  <a:pt x="77114" y="2159"/>
                </a:lnTo>
                <a:close/>
              </a:path>
              <a:path w="158750" h="99695">
                <a:moveTo>
                  <a:pt x="158496" y="70421"/>
                </a:moveTo>
                <a:lnTo>
                  <a:pt x="151917" y="52616"/>
                </a:lnTo>
                <a:lnTo>
                  <a:pt x="137426" y="43624"/>
                </a:lnTo>
                <a:lnTo>
                  <a:pt x="122948" y="37553"/>
                </a:lnTo>
                <a:lnTo>
                  <a:pt x="116370" y="28511"/>
                </a:lnTo>
                <a:lnTo>
                  <a:pt x="116370" y="18021"/>
                </a:lnTo>
                <a:lnTo>
                  <a:pt x="124853" y="15163"/>
                </a:lnTo>
                <a:lnTo>
                  <a:pt x="138264" y="15163"/>
                </a:lnTo>
                <a:lnTo>
                  <a:pt x="145008" y="16687"/>
                </a:lnTo>
                <a:lnTo>
                  <a:pt x="151041" y="19291"/>
                </a:lnTo>
                <a:lnTo>
                  <a:pt x="152781" y="3416"/>
                </a:lnTo>
                <a:lnTo>
                  <a:pt x="145808" y="1117"/>
                </a:lnTo>
                <a:lnTo>
                  <a:pt x="138099" y="0"/>
                </a:lnTo>
                <a:lnTo>
                  <a:pt x="129857" y="0"/>
                </a:lnTo>
                <a:lnTo>
                  <a:pt x="117436" y="1562"/>
                </a:lnTo>
                <a:lnTo>
                  <a:pt x="106680" y="6629"/>
                </a:lnTo>
                <a:lnTo>
                  <a:pt x="99098" y="15709"/>
                </a:lnTo>
                <a:lnTo>
                  <a:pt x="96227" y="29375"/>
                </a:lnTo>
                <a:lnTo>
                  <a:pt x="102806" y="46875"/>
                </a:lnTo>
                <a:lnTo>
                  <a:pt x="117284" y="55714"/>
                </a:lnTo>
                <a:lnTo>
                  <a:pt x="131762" y="62026"/>
                </a:lnTo>
                <a:lnTo>
                  <a:pt x="138353" y="71932"/>
                </a:lnTo>
                <a:lnTo>
                  <a:pt x="138353" y="80581"/>
                </a:lnTo>
                <a:lnTo>
                  <a:pt x="128587" y="84315"/>
                </a:lnTo>
                <a:lnTo>
                  <a:pt x="113753" y="84315"/>
                </a:lnTo>
                <a:lnTo>
                  <a:pt x="106133" y="82016"/>
                </a:lnTo>
                <a:lnTo>
                  <a:pt x="99555" y="78359"/>
                </a:lnTo>
                <a:lnTo>
                  <a:pt x="97726" y="95745"/>
                </a:lnTo>
                <a:lnTo>
                  <a:pt x="107251" y="98132"/>
                </a:lnTo>
                <a:lnTo>
                  <a:pt x="111925" y="99479"/>
                </a:lnTo>
                <a:lnTo>
                  <a:pt x="122402" y="99479"/>
                </a:lnTo>
                <a:lnTo>
                  <a:pt x="136245" y="97904"/>
                </a:lnTo>
                <a:lnTo>
                  <a:pt x="147739" y="92837"/>
                </a:lnTo>
                <a:lnTo>
                  <a:pt x="155587" y="83845"/>
                </a:lnTo>
                <a:lnTo>
                  <a:pt x="158496" y="70421"/>
                </a:lnTo>
                <a:close/>
              </a:path>
            </a:pathLst>
          </a:custGeom>
          <a:solidFill>
            <a:srgbClr val="AAA7AD"/>
          </a:solidFill>
        </p:spPr>
        <p:txBody>
          <a:bodyPr wrap="square" lIns="0" tIns="0" rIns="0" bIns="0" rtlCol="0"/>
          <a:lstStyle/>
          <a:p>
            <a:endParaRPr/>
          </a:p>
        </p:txBody>
      </p:sp>
      <p:sp>
        <p:nvSpPr>
          <p:cNvPr id="2" name="Holder 2"/>
          <p:cNvSpPr>
            <a:spLocks noGrp="1"/>
          </p:cNvSpPr>
          <p:nvPr>
            <p:ph type="title"/>
          </p:nvPr>
        </p:nvSpPr>
        <p:spPr>
          <a:xfrm>
            <a:off x="291795" y="1001090"/>
            <a:ext cx="5993714" cy="3229610"/>
          </a:xfrm>
          <a:prstGeom prst="rect">
            <a:avLst/>
          </a:prstGeom>
        </p:spPr>
        <p:txBody>
          <a:bodyPr wrap="square" lIns="0" tIns="0" rIns="0" bIns="0">
            <a:spAutoFit/>
          </a:bodyPr>
          <a:lstStyle>
            <a:lvl1pPr>
              <a:defRPr sz="4500" b="1" i="0">
                <a:solidFill>
                  <a:srgbClr val="535356"/>
                </a:solidFill>
                <a:latin typeface="Tahoma"/>
                <a:cs typeface="Tahoma"/>
              </a:defRPr>
            </a:lvl1pPr>
          </a:lstStyle>
          <a:p>
            <a:endParaRPr/>
          </a:p>
        </p:txBody>
      </p:sp>
      <p:sp>
        <p:nvSpPr>
          <p:cNvPr id="3" name="Holder 3"/>
          <p:cNvSpPr>
            <a:spLocks noGrp="1"/>
          </p:cNvSpPr>
          <p:nvPr>
            <p:ph type="body" idx="1"/>
          </p:nvPr>
        </p:nvSpPr>
        <p:spPr>
          <a:xfrm>
            <a:off x="465226" y="2692399"/>
            <a:ext cx="5411470" cy="2162175"/>
          </a:xfrm>
          <a:prstGeom prst="rect">
            <a:avLst/>
          </a:prstGeom>
        </p:spPr>
        <p:txBody>
          <a:bodyPr wrap="square" lIns="0" tIns="0" rIns="0" bIns="0">
            <a:spAutoFit/>
          </a:bodyPr>
          <a:lstStyle>
            <a:lvl1pPr>
              <a:defRPr sz="1600" b="0" i="0">
                <a:solidFill>
                  <a:srgbClr val="525255"/>
                </a:solidFill>
                <a:latin typeface="Verdana"/>
                <a:cs typeface="Verdana"/>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11/4/2024</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myhappymind.lpages.co/myhappymind-parent-app-introduction/"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hyperlink" Target="https://www.childrenscommissioner.gov.uk/our-work/digital/5-a-day/"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67.png"/></Relationships>
</file>

<file path=ppt/slides/_rels/slide3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3" Type="http://schemas.openxmlformats.org/officeDocument/2006/relationships/hyperlink" Target="https://youtu.be/OS0e8aFPTQQ" TargetMode="External"/><Relationship Id="rId7" Type="http://schemas.openxmlformats.org/officeDocument/2006/relationships/image" Target="../media/image73.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hyperlink" Target="https://youtu.be/YcBbHKny0Jg" TargetMode="External"/><Relationship Id="rId5" Type="http://schemas.openxmlformats.org/officeDocument/2006/relationships/image" Target="../media/image72.png"/><Relationship Id="rId4" Type="http://schemas.openxmlformats.org/officeDocument/2006/relationships/image" Target="../media/image71.png"/></Relationships>
</file>

<file path=ppt/slides/_rels/slide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118745" rIns="0" bIns="0" rtlCol="0">
            <a:spAutoFit/>
          </a:bodyPr>
          <a:lstStyle/>
          <a:p>
            <a:pPr marL="12700" marR="5080">
              <a:lnSpc>
                <a:spcPts val="4580"/>
              </a:lnSpc>
              <a:spcBef>
                <a:spcPts val="935"/>
              </a:spcBef>
            </a:pPr>
            <a:r>
              <a:rPr spc="114" dirty="0"/>
              <a:t>School </a:t>
            </a:r>
            <a:r>
              <a:rPr spc="190" dirty="0"/>
              <a:t>Programme</a:t>
            </a:r>
          </a:p>
        </p:txBody>
      </p:sp>
      <p:sp>
        <p:nvSpPr>
          <p:cNvPr id="3" name="object 3"/>
          <p:cNvSpPr txBox="1"/>
          <p:nvPr/>
        </p:nvSpPr>
        <p:spPr>
          <a:xfrm>
            <a:off x="291795" y="3630929"/>
            <a:ext cx="2791460" cy="871219"/>
          </a:xfrm>
          <a:prstGeom prst="rect">
            <a:avLst/>
          </a:prstGeom>
        </p:spPr>
        <p:txBody>
          <a:bodyPr vert="horz" wrap="square" lIns="0" tIns="82550" rIns="0" bIns="0" rtlCol="0">
            <a:spAutoFit/>
          </a:bodyPr>
          <a:lstStyle/>
          <a:p>
            <a:pPr marL="12700" marR="5080">
              <a:lnSpc>
                <a:spcPts val="3060"/>
              </a:lnSpc>
              <a:spcBef>
                <a:spcPts val="650"/>
              </a:spcBef>
            </a:pPr>
            <a:r>
              <a:rPr sz="3000" b="1" spc="-10" dirty="0">
                <a:solidFill>
                  <a:srgbClr val="8E8B92"/>
                </a:solidFill>
                <a:latin typeface="Tahoma"/>
                <a:cs typeface="Tahoma"/>
              </a:rPr>
              <a:t>Introduction </a:t>
            </a:r>
            <a:r>
              <a:rPr sz="3000" b="1" spc="110" dirty="0">
                <a:solidFill>
                  <a:srgbClr val="8E8B92"/>
                </a:solidFill>
                <a:latin typeface="Tahoma"/>
                <a:cs typeface="Tahoma"/>
              </a:rPr>
              <a:t>and</a:t>
            </a:r>
            <a:r>
              <a:rPr sz="3000" b="1" spc="-25" dirty="0">
                <a:solidFill>
                  <a:srgbClr val="8E8B92"/>
                </a:solidFill>
                <a:latin typeface="Tahoma"/>
                <a:cs typeface="Tahoma"/>
              </a:rPr>
              <a:t> </a:t>
            </a:r>
            <a:r>
              <a:rPr sz="3000" b="1" spc="65" dirty="0">
                <a:solidFill>
                  <a:srgbClr val="8E8B92"/>
                </a:solidFill>
                <a:latin typeface="Tahoma"/>
                <a:cs typeface="Tahoma"/>
              </a:rPr>
              <a:t>Overview</a:t>
            </a:r>
            <a:endParaRPr sz="3000">
              <a:latin typeface="Tahoma"/>
              <a:cs typeface="Tahoma"/>
            </a:endParaRPr>
          </a:p>
        </p:txBody>
      </p:sp>
      <p:sp>
        <p:nvSpPr>
          <p:cNvPr id="4" name="object 4"/>
          <p:cNvSpPr/>
          <p:nvPr/>
        </p:nvSpPr>
        <p:spPr>
          <a:xfrm>
            <a:off x="10735195" y="6054296"/>
            <a:ext cx="550545" cy="222250"/>
          </a:xfrm>
          <a:custGeom>
            <a:avLst/>
            <a:gdLst/>
            <a:ahLst/>
            <a:cxnLst/>
            <a:rect l="l" t="t" r="r" b="b"/>
            <a:pathLst>
              <a:path w="550545" h="222250">
                <a:moveTo>
                  <a:pt x="549934" y="0"/>
                </a:moveTo>
                <a:lnTo>
                  <a:pt x="0" y="0"/>
                </a:lnTo>
                <a:lnTo>
                  <a:pt x="0" y="221898"/>
                </a:lnTo>
                <a:lnTo>
                  <a:pt x="549934" y="221898"/>
                </a:lnTo>
                <a:lnTo>
                  <a:pt x="549934" y="203036"/>
                </a:lnTo>
                <a:lnTo>
                  <a:pt x="425877" y="203036"/>
                </a:lnTo>
                <a:lnTo>
                  <a:pt x="411598" y="202283"/>
                </a:lnTo>
                <a:lnTo>
                  <a:pt x="397083" y="200256"/>
                </a:lnTo>
                <a:lnTo>
                  <a:pt x="395549" y="199933"/>
                </a:lnTo>
                <a:lnTo>
                  <a:pt x="15523" y="199933"/>
                </a:lnTo>
                <a:lnTo>
                  <a:pt x="53803" y="21298"/>
                </a:lnTo>
                <a:lnTo>
                  <a:pt x="444966" y="21298"/>
                </a:lnTo>
                <a:lnTo>
                  <a:pt x="445347" y="21153"/>
                </a:lnTo>
                <a:lnTo>
                  <a:pt x="474414" y="18283"/>
                </a:lnTo>
                <a:lnTo>
                  <a:pt x="549934" y="18283"/>
                </a:lnTo>
                <a:lnTo>
                  <a:pt x="549934" y="0"/>
                </a:lnTo>
                <a:close/>
              </a:path>
              <a:path w="550545" h="222250">
                <a:moveTo>
                  <a:pt x="478263" y="53630"/>
                </a:moveTo>
                <a:lnTo>
                  <a:pt x="464857" y="54287"/>
                </a:lnTo>
                <a:lnTo>
                  <a:pt x="453930" y="56803"/>
                </a:lnTo>
                <a:lnTo>
                  <a:pt x="446551" y="62027"/>
                </a:lnTo>
                <a:lnTo>
                  <a:pt x="443844" y="70795"/>
                </a:lnTo>
                <a:lnTo>
                  <a:pt x="454704" y="84772"/>
                </a:lnTo>
                <a:lnTo>
                  <a:pt x="478595" y="94970"/>
                </a:lnTo>
                <a:lnTo>
                  <a:pt x="502487" y="110612"/>
                </a:lnTo>
                <a:lnTo>
                  <a:pt x="513346" y="140924"/>
                </a:lnTo>
                <a:lnTo>
                  <a:pt x="505526" y="171426"/>
                </a:lnTo>
                <a:lnTo>
                  <a:pt x="485203" y="190466"/>
                </a:lnTo>
                <a:lnTo>
                  <a:pt x="457085" y="200264"/>
                </a:lnTo>
                <a:lnTo>
                  <a:pt x="425877" y="203036"/>
                </a:lnTo>
                <a:lnTo>
                  <a:pt x="549934" y="203036"/>
                </a:lnTo>
                <a:lnTo>
                  <a:pt x="549934" y="61735"/>
                </a:lnTo>
                <a:lnTo>
                  <a:pt x="517772" y="61735"/>
                </a:lnTo>
                <a:lnTo>
                  <a:pt x="510155" y="58640"/>
                </a:lnTo>
                <a:lnTo>
                  <a:pt x="501154" y="56057"/>
                </a:lnTo>
                <a:lnTo>
                  <a:pt x="490522" y="54283"/>
                </a:lnTo>
                <a:lnTo>
                  <a:pt x="478263" y="53630"/>
                </a:lnTo>
                <a:close/>
              </a:path>
              <a:path w="550545" h="222250">
                <a:moveTo>
                  <a:pt x="86065" y="76349"/>
                </a:moveTo>
                <a:lnTo>
                  <a:pt x="85589" y="76349"/>
                </a:lnTo>
                <a:lnTo>
                  <a:pt x="60675" y="199933"/>
                </a:lnTo>
                <a:lnTo>
                  <a:pt x="123594" y="199933"/>
                </a:lnTo>
                <a:lnTo>
                  <a:pt x="86065" y="76349"/>
                </a:lnTo>
                <a:close/>
              </a:path>
              <a:path w="550545" h="222250">
                <a:moveTo>
                  <a:pt x="238812" y="21298"/>
                </a:moveTo>
                <a:lnTo>
                  <a:pt x="221119" y="21298"/>
                </a:lnTo>
                <a:lnTo>
                  <a:pt x="183127" y="199933"/>
                </a:lnTo>
                <a:lnTo>
                  <a:pt x="201559" y="199933"/>
                </a:lnTo>
                <a:lnTo>
                  <a:pt x="238812" y="21298"/>
                </a:lnTo>
                <a:close/>
              </a:path>
              <a:path w="550545" h="222250">
                <a:moveTo>
                  <a:pt x="322232" y="123483"/>
                </a:moveTo>
                <a:lnTo>
                  <a:pt x="265419" y="123483"/>
                </a:lnTo>
                <a:lnTo>
                  <a:pt x="249532" y="199933"/>
                </a:lnTo>
                <a:lnTo>
                  <a:pt x="306245" y="199933"/>
                </a:lnTo>
                <a:lnTo>
                  <a:pt x="322232" y="123483"/>
                </a:lnTo>
                <a:close/>
              </a:path>
              <a:path w="550545" h="222250">
                <a:moveTo>
                  <a:pt x="444966" y="21298"/>
                </a:moveTo>
                <a:lnTo>
                  <a:pt x="391458" y="21298"/>
                </a:lnTo>
                <a:lnTo>
                  <a:pt x="354205" y="199933"/>
                </a:lnTo>
                <a:lnTo>
                  <a:pt x="395549" y="199933"/>
                </a:lnTo>
                <a:lnTo>
                  <a:pt x="383116" y="197311"/>
                </a:lnTo>
                <a:lnTo>
                  <a:pt x="370481" y="193801"/>
                </a:lnTo>
                <a:lnTo>
                  <a:pt x="381765" y="157511"/>
                </a:lnTo>
                <a:lnTo>
                  <a:pt x="460219" y="157511"/>
                </a:lnTo>
                <a:lnTo>
                  <a:pt x="464069" y="146478"/>
                </a:lnTo>
                <a:lnTo>
                  <a:pt x="453208" y="130806"/>
                </a:lnTo>
                <a:lnTo>
                  <a:pt x="429312" y="120478"/>
                </a:lnTo>
                <a:lnTo>
                  <a:pt x="405416" y="106067"/>
                </a:lnTo>
                <a:lnTo>
                  <a:pt x="394555" y="78146"/>
                </a:lnTo>
                <a:lnTo>
                  <a:pt x="401503" y="49342"/>
                </a:lnTo>
                <a:lnTo>
                  <a:pt x="419739" y="30925"/>
                </a:lnTo>
                <a:lnTo>
                  <a:pt x="444966" y="21298"/>
                </a:lnTo>
                <a:close/>
              </a:path>
              <a:path w="550545" h="222250">
                <a:moveTo>
                  <a:pt x="460219" y="157511"/>
                </a:moveTo>
                <a:lnTo>
                  <a:pt x="381765" y="157511"/>
                </a:lnTo>
                <a:lnTo>
                  <a:pt x="390430" y="161688"/>
                </a:lnTo>
                <a:lnTo>
                  <a:pt x="401493" y="164899"/>
                </a:lnTo>
                <a:lnTo>
                  <a:pt x="413721" y="166961"/>
                </a:lnTo>
                <a:lnTo>
                  <a:pt x="425877" y="167689"/>
                </a:lnTo>
                <a:lnTo>
                  <a:pt x="438168" y="166961"/>
                </a:lnTo>
                <a:lnTo>
                  <a:pt x="450545" y="164015"/>
                </a:lnTo>
                <a:lnTo>
                  <a:pt x="460191" y="157590"/>
                </a:lnTo>
                <a:close/>
              </a:path>
              <a:path w="550545" h="222250">
                <a:moveTo>
                  <a:pt x="175880" y="21298"/>
                </a:moveTo>
                <a:lnTo>
                  <a:pt x="113525" y="21298"/>
                </a:lnTo>
                <a:lnTo>
                  <a:pt x="150213" y="145259"/>
                </a:lnTo>
                <a:lnTo>
                  <a:pt x="150778" y="145259"/>
                </a:lnTo>
                <a:lnTo>
                  <a:pt x="175880" y="21298"/>
                </a:lnTo>
                <a:close/>
              </a:path>
              <a:path w="550545" h="222250">
                <a:moveTo>
                  <a:pt x="343485" y="21298"/>
                </a:moveTo>
                <a:lnTo>
                  <a:pt x="286772" y="21298"/>
                </a:lnTo>
                <a:lnTo>
                  <a:pt x="272666" y="89643"/>
                </a:lnTo>
                <a:lnTo>
                  <a:pt x="329379" y="89643"/>
                </a:lnTo>
                <a:lnTo>
                  <a:pt x="343485" y="21298"/>
                </a:lnTo>
                <a:close/>
              </a:path>
              <a:path w="550545" h="222250">
                <a:moveTo>
                  <a:pt x="549934" y="18283"/>
                </a:moveTo>
                <a:lnTo>
                  <a:pt x="474414" y="18283"/>
                </a:lnTo>
                <a:lnTo>
                  <a:pt x="490573" y="18739"/>
                </a:lnTo>
                <a:lnTo>
                  <a:pt x="505578" y="20158"/>
                </a:lnTo>
                <a:lnTo>
                  <a:pt x="518731" y="22619"/>
                </a:lnTo>
                <a:lnTo>
                  <a:pt x="529333" y="26199"/>
                </a:lnTo>
                <a:lnTo>
                  <a:pt x="517772" y="61735"/>
                </a:lnTo>
                <a:lnTo>
                  <a:pt x="549934" y="61735"/>
                </a:lnTo>
                <a:lnTo>
                  <a:pt x="549934" y="18283"/>
                </a:lnTo>
                <a:close/>
              </a:path>
            </a:pathLst>
          </a:custGeom>
          <a:solidFill>
            <a:srgbClr val="0071CE"/>
          </a:solidFill>
        </p:spPr>
        <p:txBody>
          <a:bodyPr wrap="square" lIns="0" tIns="0" rIns="0" bIns="0" rtlCol="0"/>
          <a:lstStyle/>
          <a:p>
            <a:endParaRPr/>
          </a:p>
        </p:txBody>
      </p:sp>
      <p:pic>
        <p:nvPicPr>
          <p:cNvPr id="5" name="object 5"/>
          <p:cNvPicPr/>
          <p:nvPr/>
        </p:nvPicPr>
        <p:blipFill>
          <a:blip r:embed="rId2" cstate="print"/>
          <a:stretch>
            <a:fillRect/>
          </a:stretch>
        </p:blipFill>
        <p:spPr>
          <a:xfrm>
            <a:off x="10200131" y="6328505"/>
            <a:ext cx="495190" cy="118774"/>
          </a:xfrm>
          <a:prstGeom prst="rect">
            <a:avLst/>
          </a:prstGeom>
        </p:spPr>
      </p:pic>
      <p:pic>
        <p:nvPicPr>
          <p:cNvPr id="6" name="object 6"/>
          <p:cNvPicPr/>
          <p:nvPr/>
        </p:nvPicPr>
        <p:blipFill>
          <a:blip r:embed="rId3" cstate="print"/>
          <a:stretch>
            <a:fillRect/>
          </a:stretch>
        </p:blipFill>
        <p:spPr>
          <a:xfrm>
            <a:off x="10760034" y="6328505"/>
            <a:ext cx="169009" cy="151483"/>
          </a:xfrm>
          <a:prstGeom prst="rect">
            <a:avLst/>
          </a:prstGeom>
        </p:spPr>
      </p:pic>
      <p:grpSp>
        <p:nvGrpSpPr>
          <p:cNvPr id="7" name="object 7"/>
          <p:cNvGrpSpPr/>
          <p:nvPr/>
        </p:nvGrpSpPr>
        <p:grpSpPr>
          <a:xfrm>
            <a:off x="10985568" y="6334725"/>
            <a:ext cx="292735" cy="113030"/>
            <a:chOff x="10985568" y="6334725"/>
            <a:chExt cx="292735" cy="113030"/>
          </a:xfrm>
        </p:grpSpPr>
        <p:pic>
          <p:nvPicPr>
            <p:cNvPr id="8" name="object 8"/>
            <p:cNvPicPr/>
            <p:nvPr/>
          </p:nvPicPr>
          <p:blipFill>
            <a:blip r:embed="rId4" cstate="print"/>
            <a:stretch>
              <a:fillRect/>
            </a:stretch>
          </p:blipFill>
          <p:spPr>
            <a:xfrm>
              <a:off x="10985568" y="6336610"/>
              <a:ext cx="89263" cy="108783"/>
            </a:xfrm>
            <a:prstGeom prst="rect">
              <a:avLst/>
            </a:prstGeom>
          </p:spPr>
        </p:pic>
        <p:sp>
          <p:nvSpPr>
            <p:cNvPr id="9" name="object 9"/>
            <p:cNvSpPr/>
            <p:nvPr/>
          </p:nvSpPr>
          <p:spPr>
            <a:xfrm>
              <a:off x="11098898" y="6336385"/>
              <a:ext cx="87630" cy="109855"/>
            </a:xfrm>
            <a:custGeom>
              <a:avLst/>
              <a:gdLst/>
              <a:ahLst/>
              <a:cxnLst/>
              <a:rect l="l" t="t" r="r" b="b"/>
              <a:pathLst>
                <a:path w="87629" h="109854">
                  <a:moveTo>
                    <a:pt x="87096" y="0"/>
                  </a:moveTo>
                  <a:lnTo>
                    <a:pt x="65366" y="0"/>
                  </a:lnTo>
                  <a:lnTo>
                    <a:pt x="65366" y="44500"/>
                  </a:lnTo>
                  <a:lnTo>
                    <a:pt x="21818" y="44500"/>
                  </a:lnTo>
                  <a:lnTo>
                    <a:pt x="21818" y="0"/>
                  </a:lnTo>
                  <a:lnTo>
                    <a:pt x="0" y="0"/>
                  </a:lnTo>
                  <a:lnTo>
                    <a:pt x="0" y="44500"/>
                  </a:lnTo>
                  <a:lnTo>
                    <a:pt x="0" y="61036"/>
                  </a:lnTo>
                  <a:lnTo>
                    <a:pt x="0" y="109347"/>
                  </a:lnTo>
                  <a:lnTo>
                    <a:pt x="21818" y="109347"/>
                  </a:lnTo>
                  <a:lnTo>
                    <a:pt x="21818" y="61036"/>
                  </a:lnTo>
                  <a:lnTo>
                    <a:pt x="65366" y="61036"/>
                  </a:lnTo>
                  <a:lnTo>
                    <a:pt x="65366" y="109347"/>
                  </a:lnTo>
                  <a:lnTo>
                    <a:pt x="87096" y="109347"/>
                  </a:lnTo>
                  <a:lnTo>
                    <a:pt x="87096" y="61036"/>
                  </a:lnTo>
                  <a:lnTo>
                    <a:pt x="87096" y="44500"/>
                  </a:lnTo>
                  <a:lnTo>
                    <a:pt x="87096" y="0"/>
                  </a:lnTo>
                  <a:close/>
                </a:path>
              </a:pathLst>
            </a:custGeom>
            <a:solidFill>
              <a:srgbClr val="535356"/>
            </a:solidFill>
          </p:spPr>
          <p:txBody>
            <a:bodyPr wrap="square" lIns="0" tIns="0" rIns="0" bIns="0" rtlCol="0"/>
            <a:lstStyle/>
            <a:p>
              <a:endParaRPr/>
            </a:p>
          </p:txBody>
        </p:sp>
        <p:pic>
          <p:nvPicPr>
            <p:cNvPr id="10" name="object 10"/>
            <p:cNvPicPr/>
            <p:nvPr/>
          </p:nvPicPr>
          <p:blipFill>
            <a:blip r:embed="rId5" cstate="print"/>
            <a:stretch>
              <a:fillRect/>
            </a:stretch>
          </p:blipFill>
          <p:spPr>
            <a:xfrm>
              <a:off x="11207628" y="6334725"/>
              <a:ext cx="70354" cy="112554"/>
            </a:xfrm>
            <a:prstGeom prst="rect">
              <a:avLst/>
            </a:prstGeom>
          </p:spPr>
        </p:pic>
      </p:grpSp>
      <p:grpSp>
        <p:nvGrpSpPr>
          <p:cNvPr id="11" name="object 11"/>
          <p:cNvGrpSpPr/>
          <p:nvPr/>
        </p:nvGrpSpPr>
        <p:grpSpPr>
          <a:xfrm>
            <a:off x="11396472" y="5632715"/>
            <a:ext cx="489584" cy="826135"/>
            <a:chOff x="11396472" y="5632715"/>
            <a:chExt cx="489584" cy="826135"/>
          </a:xfrm>
        </p:grpSpPr>
        <p:pic>
          <p:nvPicPr>
            <p:cNvPr id="12" name="object 12"/>
            <p:cNvPicPr/>
            <p:nvPr/>
          </p:nvPicPr>
          <p:blipFill>
            <a:blip r:embed="rId6" cstate="print"/>
            <a:stretch>
              <a:fillRect/>
            </a:stretch>
          </p:blipFill>
          <p:spPr>
            <a:xfrm>
              <a:off x="11401756" y="6377765"/>
              <a:ext cx="479030" cy="80817"/>
            </a:xfrm>
            <a:prstGeom prst="rect">
              <a:avLst/>
            </a:prstGeom>
          </p:spPr>
        </p:pic>
        <p:pic>
          <p:nvPicPr>
            <p:cNvPr id="13" name="object 13"/>
            <p:cNvPicPr/>
            <p:nvPr/>
          </p:nvPicPr>
          <p:blipFill>
            <a:blip r:embed="rId7" cstate="print"/>
            <a:stretch>
              <a:fillRect/>
            </a:stretch>
          </p:blipFill>
          <p:spPr>
            <a:xfrm>
              <a:off x="11397404" y="5632715"/>
              <a:ext cx="488023" cy="88277"/>
            </a:xfrm>
            <a:prstGeom prst="rect">
              <a:avLst/>
            </a:prstGeom>
          </p:spPr>
        </p:pic>
        <p:sp>
          <p:nvSpPr>
            <p:cNvPr id="14" name="object 14"/>
            <p:cNvSpPr/>
            <p:nvPr/>
          </p:nvSpPr>
          <p:spPr>
            <a:xfrm>
              <a:off x="11396472" y="5764199"/>
              <a:ext cx="489584" cy="575310"/>
            </a:xfrm>
            <a:custGeom>
              <a:avLst/>
              <a:gdLst/>
              <a:ahLst/>
              <a:cxnLst/>
              <a:rect l="l" t="t" r="r" b="b"/>
              <a:pathLst>
                <a:path w="489584" h="575310">
                  <a:moveTo>
                    <a:pt x="363067" y="304927"/>
                  </a:moveTo>
                  <a:lnTo>
                    <a:pt x="349275" y="260946"/>
                  </a:lnTo>
                  <a:lnTo>
                    <a:pt x="325767" y="243611"/>
                  </a:lnTo>
                  <a:lnTo>
                    <a:pt x="325767" y="303987"/>
                  </a:lnTo>
                  <a:lnTo>
                    <a:pt x="322059" y="324662"/>
                  </a:lnTo>
                  <a:lnTo>
                    <a:pt x="311505" y="340436"/>
                  </a:lnTo>
                  <a:lnTo>
                    <a:pt x="294957" y="350494"/>
                  </a:lnTo>
                  <a:lnTo>
                    <a:pt x="273240" y="354025"/>
                  </a:lnTo>
                  <a:lnTo>
                    <a:pt x="179666" y="354025"/>
                  </a:lnTo>
                  <a:lnTo>
                    <a:pt x="179666" y="257048"/>
                  </a:lnTo>
                  <a:lnTo>
                    <a:pt x="264845" y="257048"/>
                  </a:lnTo>
                  <a:lnTo>
                    <a:pt x="287604" y="259232"/>
                  </a:lnTo>
                  <a:lnTo>
                    <a:pt x="307086" y="266763"/>
                  </a:lnTo>
                  <a:lnTo>
                    <a:pt x="320662" y="281190"/>
                  </a:lnTo>
                  <a:lnTo>
                    <a:pt x="325767" y="303987"/>
                  </a:lnTo>
                  <a:lnTo>
                    <a:pt x="325767" y="243611"/>
                  </a:lnTo>
                  <a:lnTo>
                    <a:pt x="309600" y="237451"/>
                  </a:lnTo>
                  <a:lnTo>
                    <a:pt x="309600" y="236829"/>
                  </a:lnTo>
                  <a:lnTo>
                    <a:pt x="326999" y="226771"/>
                  </a:lnTo>
                  <a:lnTo>
                    <a:pt x="327736" y="225983"/>
                  </a:lnTo>
                  <a:lnTo>
                    <a:pt x="340106" y="212674"/>
                  </a:lnTo>
                  <a:lnTo>
                    <a:pt x="348386" y="194983"/>
                  </a:lnTo>
                  <a:lnTo>
                    <a:pt x="351256" y="174078"/>
                  </a:lnTo>
                  <a:lnTo>
                    <a:pt x="348691" y="154927"/>
                  </a:lnTo>
                  <a:lnTo>
                    <a:pt x="341668" y="138671"/>
                  </a:lnTo>
                  <a:lnTo>
                    <a:pt x="340144" y="136753"/>
                  </a:lnTo>
                  <a:lnTo>
                    <a:pt x="331203" y="125501"/>
                  </a:lnTo>
                  <a:lnTo>
                    <a:pt x="318312" y="115620"/>
                  </a:lnTo>
                  <a:lnTo>
                    <a:pt x="313956" y="113931"/>
                  </a:lnTo>
                  <a:lnTo>
                    <a:pt x="313956" y="181203"/>
                  </a:lnTo>
                  <a:lnTo>
                    <a:pt x="310578" y="200533"/>
                  </a:lnTo>
                  <a:lnTo>
                    <a:pt x="299974" y="214553"/>
                  </a:lnTo>
                  <a:lnTo>
                    <a:pt x="281432" y="223100"/>
                  </a:lnTo>
                  <a:lnTo>
                    <a:pt x="254279" y="225983"/>
                  </a:lnTo>
                  <a:lnTo>
                    <a:pt x="179666" y="225983"/>
                  </a:lnTo>
                  <a:lnTo>
                    <a:pt x="179666" y="136753"/>
                  </a:lnTo>
                  <a:lnTo>
                    <a:pt x="254279" y="136753"/>
                  </a:lnTo>
                  <a:lnTo>
                    <a:pt x="277241" y="138226"/>
                  </a:lnTo>
                  <a:lnTo>
                    <a:pt x="296240" y="144399"/>
                  </a:lnTo>
                  <a:lnTo>
                    <a:pt x="309181" y="157861"/>
                  </a:lnTo>
                  <a:lnTo>
                    <a:pt x="313956" y="181203"/>
                  </a:lnTo>
                  <a:lnTo>
                    <a:pt x="313956" y="113931"/>
                  </a:lnTo>
                  <a:lnTo>
                    <a:pt x="303110" y="109689"/>
                  </a:lnTo>
                  <a:lnTo>
                    <a:pt x="284187" y="106629"/>
                  </a:lnTo>
                  <a:lnTo>
                    <a:pt x="263753" y="105511"/>
                  </a:lnTo>
                  <a:lnTo>
                    <a:pt x="244017" y="105346"/>
                  </a:lnTo>
                  <a:lnTo>
                    <a:pt x="142671" y="105346"/>
                  </a:lnTo>
                  <a:lnTo>
                    <a:pt x="142671" y="385432"/>
                  </a:lnTo>
                  <a:lnTo>
                    <a:pt x="277901" y="385432"/>
                  </a:lnTo>
                  <a:lnTo>
                    <a:pt x="314680" y="378663"/>
                  </a:lnTo>
                  <a:lnTo>
                    <a:pt x="341350" y="360680"/>
                  </a:lnTo>
                  <a:lnTo>
                    <a:pt x="345541" y="354025"/>
                  </a:lnTo>
                  <a:lnTo>
                    <a:pt x="357593" y="334937"/>
                  </a:lnTo>
                  <a:lnTo>
                    <a:pt x="363067" y="304927"/>
                  </a:lnTo>
                  <a:close/>
                </a:path>
                <a:path w="489584" h="575310">
                  <a:moveTo>
                    <a:pt x="482447" y="516597"/>
                  </a:moveTo>
                  <a:lnTo>
                    <a:pt x="477469" y="509130"/>
                  </a:lnTo>
                  <a:lnTo>
                    <a:pt x="478713" y="508825"/>
                  </a:lnTo>
                  <a:lnTo>
                    <a:pt x="479628" y="508508"/>
                  </a:lnTo>
                  <a:lnTo>
                    <a:pt x="480580" y="507898"/>
                  </a:lnTo>
                  <a:lnTo>
                    <a:pt x="481495" y="506958"/>
                  </a:lnTo>
                  <a:lnTo>
                    <a:pt x="481711" y="506336"/>
                  </a:lnTo>
                  <a:lnTo>
                    <a:pt x="481596" y="501980"/>
                  </a:lnTo>
                  <a:lnTo>
                    <a:pt x="481495" y="501675"/>
                  </a:lnTo>
                  <a:lnTo>
                    <a:pt x="480580" y="500748"/>
                  </a:lnTo>
                  <a:lnTo>
                    <a:pt x="479336" y="499808"/>
                  </a:lnTo>
                  <a:lnTo>
                    <a:pt x="479336" y="503859"/>
                  </a:lnTo>
                  <a:lnTo>
                    <a:pt x="479336" y="505091"/>
                  </a:lnTo>
                  <a:lnTo>
                    <a:pt x="479005" y="505409"/>
                  </a:lnTo>
                  <a:lnTo>
                    <a:pt x="479005" y="506031"/>
                  </a:lnTo>
                  <a:lnTo>
                    <a:pt x="478713" y="506336"/>
                  </a:lnTo>
                  <a:lnTo>
                    <a:pt x="478383" y="506653"/>
                  </a:lnTo>
                  <a:lnTo>
                    <a:pt x="477761" y="506653"/>
                  </a:lnTo>
                  <a:lnTo>
                    <a:pt x="477469" y="506958"/>
                  </a:lnTo>
                  <a:lnTo>
                    <a:pt x="471881" y="506958"/>
                  </a:lnTo>
                  <a:lnTo>
                    <a:pt x="471881" y="501675"/>
                  </a:lnTo>
                  <a:lnTo>
                    <a:pt x="477469" y="501675"/>
                  </a:lnTo>
                  <a:lnTo>
                    <a:pt x="477761" y="501980"/>
                  </a:lnTo>
                  <a:lnTo>
                    <a:pt x="478091" y="502297"/>
                  </a:lnTo>
                  <a:lnTo>
                    <a:pt x="478383" y="502297"/>
                  </a:lnTo>
                  <a:lnTo>
                    <a:pt x="478713" y="502602"/>
                  </a:lnTo>
                  <a:lnTo>
                    <a:pt x="479005" y="502920"/>
                  </a:lnTo>
                  <a:lnTo>
                    <a:pt x="479005" y="503224"/>
                  </a:lnTo>
                  <a:lnTo>
                    <a:pt x="479336" y="503859"/>
                  </a:lnTo>
                  <a:lnTo>
                    <a:pt x="479336" y="499808"/>
                  </a:lnTo>
                  <a:lnTo>
                    <a:pt x="478091" y="499503"/>
                  </a:lnTo>
                  <a:lnTo>
                    <a:pt x="469392" y="499503"/>
                  </a:lnTo>
                  <a:lnTo>
                    <a:pt x="469392" y="516597"/>
                  </a:lnTo>
                  <a:lnTo>
                    <a:pt x="471881" y="516597"/>
                  </a:lnTo>
                  <a:lnTo>
                    <a:pt x="471881" y="509130"/>
                  </a:lnTo>
                  <a:lnTo>
                    <a:pt x="474649" y="509130"/>
                  </a:lnTo>
                  <a:lnTo>
                    <a:pt x="479336" y="516597"/>
                  </a:lnTo>
                  <a:lnTo>
                    <a:pt x="482447" y="516597"/>
                  </a:lnTo>
                  <a:close/>
                </a:path>
                <a:path w="489584" h="575310">
                  <a:moveTo>
                    <a:pt x="489204" y="542391"/>
                  </a:moveTo>
                  <a:lnTo>
                    <a:pt x="304" y="542391"/>
                  </a:lnTo>
                  <a:lnTo>
                    <a:pt x="304" y="574725"/>
                  </a:lnTo>
                  <a:lnTo>
                    <a:pt x="489204" y="574725"/>
                  </a:lnTo>
                  <a:lnTo>
                    <a:pt x="489204" y="542391"/>
                  </a:lnTo>
                  <a:close/>
                </a:path>
                <a:path w="489584" h="575310">
                  <a:moveTo>
                    <a:pt x="489204" y="512178"/>
                  </a:moveTo>
                  <a:lnTo>
                    <a:pt x="489178" y="503859"/>
                  </a:lnTo>
                  <a:lnTo>
                    <a:pt x="488657" y="502297"/>
                  </a:lnTo>
                  <a:lnTo>
                    <a:pt x="487705" y="500430"/>
                  </a:lnTo>
                  <a:lnTo>
                    <a:pt x="487032" y="499300"/>
                  </a:lnTo>
                  <a:lnTo>
                    <a:pt x="487032" y="510070"/>
                  </a:lnTo>
                  <a:lnTo>
                    <a:pt x="486791" y="511314"/>
                  </a:lnTo>
                  <a:lnTo>
                    <a:pt x="479628" y="519696"/>
                  </a:lnTo>
                  <a:lnTo>
                    <a:pt x="478383" y="520319"/>
                  </a:lnTo>
                  <a:lnTo>
                    <a:pt x="476846" y="520636"/>
                  </a:lnTo>
                  <a:lnTo>
                    <a:pt x="473405" y="520636"/>
                  </a:lnTo>
                  <a:lnTo>
                    <a:pt x="471881" y="520319"/>
                  </a:lnTo>
                  <a:lnTo>
                    <a:pt x="468769" y="519087"/>
                  </a:lnTo>
                  <a:lnTo>
                    <a:pt x="467525" y="518147"/>
                  </a:lnTo>
                  <a:lnTo>
                    <a:pt x="466572" y="516902"/>
                  </a:lnTo>
                  <a:lnTo>
                    <a:pt x="465328" y="515975"/>
                  </a:lnTo>
                  <a:lnTo>
                    <a:pt x="464413" y="514426"/>
                  </a:lnTo>
                  <a:lnTo>
                    <a:pt x="463181" y="511314"/>
                  </a:lnTo>
                  <a:lnTo>
                    <a:pt x="462915" y="510070"/>
                  </a:lnTo>
                  <a:lnTo>
                    <a:pt x="462915" y="506031"/>
                  </a:lnTo>
                  <a:lnTo>
                    <a:pt x="463181" y="504786"/>
                  </a:lnTo>
                  <a:lnTo>
                    <a:pt x="464413" y="501675"/>
                  </a:lnTo>
                  <a:lnTo>
                    <a:pt x="465328" y="500430"/>
                  </a:lnTo>
                  <a:lnTo>
                    <a:pt x="466572" y="499186"/>
                  </a:lnTo>
                  <a:lnTo>
                    <a:pt x="467525" y="497941"/>
                  </a:lnTo>
                  <a:lnTo>
                    <a:pt x="468769" y="497319"/>
                  </a:lnTo>
                  <a:lnTo>
                    <a:pt x="473405" y="495465"/>
                  </a:lnTo>
                  <a:lnTo>
                    <a:pt x="476846" y="495465"/>
                  </a:lnTo>
                  <a:lnTo>
                    <a:pt x="478383" y="496087"/>
                  </a:lnTo>
                  <a:lnTo>
                    <a:pt x="479628" y="496709"/>
                  </a:lnTo>
                  <a:lnTo>
                    <a:pt x="481203" y="497319"/>
                  </a:lnTo>
                  <a:lnTo>
                    <a:pt x="482447" y="497941"/>
                  </a:lnTo>
                  <a:lnTo>
                    <a:pt x="483692" y="499186"/>
                  </a:lnTo>
                  <a:lnTo>
                    <a:pt x="484593" y="500430"/>
                  </a:lnTo>
                  <a:lnTo>
                    <a:pt x="485546" y="501675"/>
                  </a:lnTo>
                  <a:lnTo>
                    <a:pt x="486791" y="504786"/>
                  </a:lnTo>
                  <a:lnTo>
                    <a:pt x="486905" y="505409"/>
                  </a:lnTo>
                  <a:lnTo>
                    <a:pt x="487032" y="510070"/>
                  </a:lnTo>
                  <a:lnTo>
                    <a:pt x="487032" y="499300"/>
                  </a:lnTo>
                  <a:lnTo>
                    <a:pt x="486791" y="498881"/>
                  </a:lnTo>
                  <a:lnTo>
                    <a:pt x="485216" y="497636"/>
                  </a:lnTo>
                  <a:lnTo>
                    <a:pt x="483971" y="496392"/>
                  </a:lnTo>
                  <a:lnTo>
                    <a:pt x="482422" y="495465"/>
                  </a:lnTo>
                  <a:lnTo>
                    <a:pt x="480872" y="494525"/>
                  </a:lnTo>
                  <a:lnTo>
                    <a:pt x="479005" y="493903"/>
                  </a:lnTo>
                  <a:lnTo>
                    <a:pt x="477139" y="493598"/>
                  </a:lnTo>
                  <a:lnTo>
                    <a:pt x="473125" y="493598"/>
                  </a:lnTo>
                  <a:lnTo>
                    <a:pt x="461606" y="502297"/>
                  </a:lnTo>
                  <a:lnTo>
                    <a:pt x="460692" y="504164"/>
                  </a:lnTo>
                  <a:lnTo>
                    <a:pt x="460463" y="505409"/>
                  </a:lnTo>
                  <a:lnTo>
                    <a:pt x="460362" y="510070"/>
                  </a:lnTo>
                  <a:lnTo>
                    <a:pt x="460692" y="511937"/>
                  </a:lnTo>
                  <a:lnTo>
                    <a:pt x="461606" y="513803"/>
                  </a:lnTo>
                  <a:lnTo>
                    <a:pt x="462229" y="515658"/>
                  </a:lnTo>
                  <a:lnTo>
                    <a:pt x="473125" y="522503"/>
                  </a:lnTo>
                  <a:lnTo>
                    <a:pt x="477139" y="522503"/>
                  </a:lnTo>
                  <a:lnTo>
                    <a:pt x="485216" y="518464"/>
                  </a:lnTo>
                  <a:lnTo>
                    <a:pt x="486791" y="517220"/>
                  </a:lnTo>
                  <a:lnTo>
                    <a:pt x="487705" y="515658"/>
                  </a:lnTo>
                  <a:lnTo>
                    <a:pt x="488657" y="513803"/>
                  </a:lnTo>
                  <a:lnTo>
                    <a:pt x="489204" y="512178"/>
                  </a:lnTo>
                  <a:close/>
                </a:path>
                <a:path w="489584" h="575310">
                  <a:moveTo>
                    <a:pt x="489204" y="232359"/>
                  </a:moveTo>
                  <a:lnTo>
                    <a:pt x="485546" y="196075"/>
                  </a:lnTo>
                  <a:lnTo>
                    <a:pt x="471258" y="149999"/>
                  </a:lnTo>
                  <a:lnTo>
                    <a:pt x="458203" y="125920"/>
                  </a:lnTo>
                  <a:lnTo>
                    <a:pt x="458203" y="245529"/>
                  </a:lnTo>
                  <a:lnTo>
                    <a:pt x="452577" y="294424"/>
                  </a:lnTo>
                  <a:lnTo>
                    <a:pt x="436537" y="339280"/>
                  </a:lnTo>
                  <a:lnTo>
                    <a:pt x="411391" y="378802"/>
                  </a:lnTo>
                  <a:lnTo>
                    <a:pt x="378396" y="411759"/>
                  </a:lnTo>
                  <a:lnTo>
                    <a:pt x="338861" y="436867"/>
                  </a:lnTo>
                  <a:lnTo>
                    <a:pt x="294055" y="452856"/>
                  </a:lnTo>
                  <a:lnTo>
                    <a:pt x="245262" y="458470"/>
                  </a:lnTo>
                  <a:lnTo>
                    <a:pt x="196367" y="452856"/>
                  </a:lnTo>
                  <a:lnTo>
                    <a:pt x="151523" y="436867"/>
                  </a:lnTo>
                  <a:lnTo>
                    <a:pt x="111988" y="411759"/>
                  </a:lnTo>
                  <a:lnTo>
                    <a:pt x="79032" y="378802"/>
                  </a:lnTo>
                  <a:lnTo>
                    <a:pt x="53924" y="339280"/>
                  </a:lnTo>
                  <a:lnTo>
                    <a:pt x="37934" y="294424"/>
                  </a:lnTo>
                  <a:lnTo>
                    <a:pt x="32321" y="245529"/>
                  </a:lnTo>
                  <a:lnTo>
                    <a:pt x="37934" y="196748"/>
                  </a:lnTo>
                  <a:lnTo>
                    <a:pt x="53924" y="151955"/>
                  </a:lnTo>
                  <a:lnTo>
                    <a:pt x="79032" y="112420"/>
                  </a:lnTo>
                  <a:lnTo>
                    <a:pt x="111988" y="79451"/>
                  </a:lnTo>
                  <a:lnTo>
                    <a:pt x="151523" y="54305"/>
                  </a:lnTo>
                  <a:lnTo>
                    <a:pt x="196367" y="38277"/>
                  </a:lnTo>
                  <a:lnTo>
                    <a:pt x="245262" y="32651"/>
                  </a:lnTo>
                  <a:lnTo>
                    <a:pt x="294055" y="38277"/>
                  </a:lnTo>
                  <a:lnTo>
                    <a:pt x="338861" y="54305"/>
                  </a:lnTo>
                  <a:lnTo>
                    <a:pt x="378396" y="79451"/>
                  </a:lnTo>
                  <a:lnTo>
                    <a:pt x="411391" y="112420"/>
                  </a:lnTo>
                  <a:lnTo>
                    <a:pt x="436537" y="151955"/>
                  </a:lnTo>
                  <a:lnTo>
                    <a:pt x="452577" y="196748"/>
                  </a:lnTo>
                  <a:lnTo>
                    <a:pt x="458203" y="245529"/>
                  </a:lnTo>
                  <a:lnTo>
                    <a:pt x="458203" y="125920"/>
                  </a:lnTo>
                  <a:lnTo>
                    <a:pt x="448652" y="108305"/>
                  </a:lnTo>
                  <a:lnTo>
                    <a:pt x="418719" y="71958"/>
                  </a:lnTo>
                  <a:lnTo>
                    <a:pt x="382422" y="41960"/>
                  </a:lnTo>
                  <a:lnTo>
                    <a:pt x="365290" y="32651"/>
                  </a:lnTo>
                  <a:lnTo>
                    <a:pt x="340753" y="19316"/>
                  </a:lnTo>
                  <a:lnTo>
                    <a:pt x="294716" y="5003"/>
                  </a:lnTo>
                  <a:lnTo>
                    <a:pt x="245262" y="0"/>
                  </a:lnTo>
                  <a:lnTo>
                    <a:pt x="195808" y="5003"/>
                  </a:lnTo>
                  <a:lnTo>
                    <a:pt x="149758" y="19316"/>
                  </a:lnTo>
                  <a:lnTo>
                    <a:pt x="108089" y="41960"/>
                  </a:lnTo>
                  <a:lnTo>
                    <a:pt x="71805" y="71958"/>
                  </a:lnTo>
                  <a:lnTo>
                    <a:pt x="41859" y="108305"/>
                  </a:lnTo>
                  <a:lnTo>
                    <a:pt x="19253" y="149999"/>
                  </a:lnTo>
                  <a:lnTo>
                    <a:pt x="4978" y="196075"/>
                  </a:lnTo>
                  <a:lnTo>
                    <a:pt x="0" y="245529"/>
                  </a:lnTo>
                  <a:lnTo>
                    <a:pt x="4978" y="294982"/>
                  </a:lnTo>
                  <a:lnTo>
                    <a:pt x="19253" y="341033"/>
                  </a:lnTo>
                  <a:lnTo>
                    <a:pt x="41859" y="382701"/>
                  </a:lnTo>
                  <a:lnTo>
                    <a:pt x="71805" y="418998"/>
                  </a:lnTo>
                  <a:lnTo>
                    <a:pt x="108089" y="448932"/>
                  </a:lnTo>
                  <a:lnTo>
                    <a:pt x="149758" y="471538"/>
                  </a:lnTo>
                  <a:lnTo>
                    <a:pt x="195808" y="485813"/>
                  </a:lnTo>
                  <a:lnTo>
                    <a:pt x="245262" y="490791"/>
                  </a:lnTo>
                  <a:lnTo>
                    <a:pt x="294716" y="485813"/>
                  </a:lnTo>
                  <a:lnTo>
                    <a:pt x="340753" y="471538"/>
                  </a:lnTo>
                  <a:lnTo>
                    <a:pt x="364832" y="458470"/>
                  </a:lnTo>
                  <a:lnTo>
                    <a:pt x="382422" y="448932"/>
                  </a:lnTo>
                  <a:lnTo>
                    <a:pt x="418719" y="418998"/>
                  </a:lnTo>
                  <a:lnTo>
                    <a:pt x="448652" y="382701"/>
                  </a:lnTo>
                  <a:lnTo>
                    <a:pt x="471258" y="341033"/>
                  </a:lnTo>
                  <a:lnTo>
                    <a:pt x="485546" y="294982"/>
                  </a:lnTo>
                  <a:lnTo>
                    <a:pt x="489204" y="258699"/>
                  </a:lnTo>
                  <a:lnTo>
                    <a:pt x="489204" y="232359"/>
                  </a:lnTo>
                  <a:close/>
                </a:path>
              </a:pathLst>
            </a:custGeom>
            <a:solidFill>
              <a:srgbClr val="545356"/>
            </a:solidFill>
          </p:spPr>
          <p:txBody>
            <a:bodyPr wrap="square" lIns="0" tIns="0" rIns="0" bIns="0" rtlCol="0"/>
            <a:lstStyle/>
            <a:p>
              <a:endParaRPr/>
            </a:p>
          </p:txBody>
        </p:sp>
      </p:grpSp>
      <p:pic>
        <p:nvPicPr>
          <p:cNvPr id="15" name="object 15"/>
          <p:cNvPicPr/>
          <p:nvPr/>
        </p:nvPicPr>
        <p:blipFill>
          <a:blip r:embed="rId8" cstate="print"/>
          <a:stretch>
            <a:fillRect/>
          </a:stretch>
        </p:blipFill>
        <p:spPr>
          <a:xfrm>
            <a:off x="3732276" y="0"/>
            <a:ext cx="6858000" cy="685799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BF7F1"/>
          </a:solidFill>
        </p:spPr>
        <p:txBody>
          <a:bodyPr wrap="square" lIns="0" tIns="0" rIns="0" bIns="0" rtlCol="0"/>
          <a:lstStyle/>
          <a:p>
            <a:endParaRPr/>
          </a:p>
        </p:txBody>
      </p:sp>
      <p:pic>
        <p:nvPicPr>
          <p:cNvPr id="3" name="object 3"/>
          <p:cNvPicPr/>
          <p:nvPr/>
        </p:nvPicPr>
        <p:blipFill>
          <a:blip r:embed="rId2" cstate="print"/>
          <a:stretch>
            <a:fillRect/>
          </a:stretch>
        </p:blipFill>
        <p:spPr>
          <a:xfrm>
            <a:off x="0" y="6672071"/>
            <a:ext cx="12191999" cy="185927"/>
          </a:xfrm>
          <a:prstGeom prst="rect">
            <a:avLst/>
          </a:prstGeom>
        </p:spPr>
      </p:pic>
      <p:pic>
        <p:nvPicPr>
          <p:cNvPr id="4" name="object 4"/>
          <p:cNvPicPr/>
          <p:nvPr/>
        </p:nvPicPr>
        <p:blipFill>
          <a:blip r:embed="rId3" cstate="print"/>
          <a:stretch>
            <a:fillRect/>
          </a:stretch>
        </p:blipFill>
        <p:spPr>
          <a:xfrm>
            <a:off x="213359" y="155447"/>
            <a:ext cx="2057400" cy="836676"/>
          </a:xfrm>
          <a:prstGeom prst="rect">
            <a:avLst/>
          </a:prstGeom>
        </p:spPr>
      </p:pic>
      <p:sp>
        <p:nvSpPr>
          <p:cNvPr id="5" name="object 5"/>
          <p:cNvSpPr txBox="1">
            <a:spLocks noGrp="1"/>
          </p:cNvSpPr>
          <p:nvPr>
            <p:ph type="title"/>
          </p:nvPr>
        </p:nvSpPr>
        <p:spPr>
          <a:prstGeom prst="rect">
            <a:avLst/>
          </a:prstGeom>
        </p:spPr>
        <p:txBody>
          <a:bodyPr vert="horz" wrap="square" lIns="0" tIns="1821611" rIns="0" bIns="0" rtlCol="0">
            <a:spAutoFit/>
          </a:bodyPr>
          <a:lstStyle/>
          <a:p>
            <a:pPr marL="12700">
              <a:lnSpc>
                <a:spcPct val="100000"/>
              </a:lnSpc>
              <a:spcBef>
                <a:spcPts val="100"/>
              </a:spcBef>
            </a:pPr>
            <a:r>
              <a:rPr spc="165" dirty="0"/>
              <a:t>Our</a:t>
            </a:r>
            <a:r>
              <a:rPr spc="-40" dirty="0"/>
              <a:t> </a:t>
            </a:r>
            <a:r>
              <a:rPr spc="165" dirty="0"/>
              <a:t>Content</a:t>
            </a:r>
          </a:p>
        </p:txBody>
      </p:sp>
      <p:pic>
        <p:nvPicPr>
          <p:cNvPr id="6" name="object 6"/>
          <p:cNvPicPr/>
          <p:nvPr/>
        </p:nvPicPr>
        <p:blipFill>
          <a:blip r:embed="rId4" cstate="print"/>
          <a:stretch>
            <a:fillRect/>
          </a:stretch>
        </p:blipFill>
        <p:spPr>
          <a:xfrm>
            <a:off x="5266944" y="394714"/>
            <a:ext cx="6464808" cy="646328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73982" y="422275"/>
            <a:ext cx="3750945" cy="711200"/>
          </a:xfrm>
          <a:prstGeom prst="rect">
            <a:avLst/>
          </a:prstGeom>
        </p:spPr>
        <p:txBody>
          <a:bodyPr vert="horz" wrap="square" lIns="0" tIns="12700" rIns="0" bIns="0" rtlCol="0">
            <a:spAutoFit/>
          </a:bodyPr>
          <a:lstStyle/>
          <a:p>
            <a:pPr marL="12700">
              <a:lnSpc>
                <a:spcPct val="100000"/>
              </a:lnSpc>
              <a:spcBef>
                <a:spcPts val="100"/>
              </a:spcBef>
            </a:pPr>
            <a:r>
              <a:rPr spc="160" dirty="0"/>
              <a:t>Our</a:t>
            </a:r>
            <a:r>
              <a:rPr spc="-35" dirty="0"/>
              <a:t> </a:t>
            </a:r>
            <a:r>
              <a:rPr spc="165" dirty="0"/>
              <a:t>Content</a:t>
            </a:r>
          </a:p>
        </p:txBody>
      </p:sp>
      <p:pic>
        <p:nvPicPr>
          <p:cNvPr id="3" name="object 3"/>
          <p:cNvPicPr/>
          <p:nvPr/>
        </p:nvPicPr>
        <p:blipFill>
          <a:blip r:embed="rId2" cstate="print"/>
          <a:stretch>
            <a:fillRect/>
          </a:stretch>
        </p:blipFill>
        <p:spPr>
          <a:xfrm>
            <a:off x="7037831" y="2299716"/>
            <a:ext cx="3447287" cy="3447288"/>
          </a:xfrm>
          <a:prstGeom prst="rect">
            <a:avLst/>
          </a:prstGeom>
        </p:spPr>
      </p:pic>
      <p:sp>
        <p:nvSpPr>
          <p:cNvPr id="4" name="object 4"/>
          <p:cNvSpPr txBox="1"/>
          <p:nvPr/>
        </p:nvSpPr>
        <p:spPr>
          <a:xfrm>
            <a:off x="417068" y="1310132"/>
            <a:ext cx="11269345" cy="680085"/>
          </a:xfrm>
          <a:prstGeom prst="rect">
            <a:avLst/>
          </a:prstGeom>
        </p:spPr>
        <p:txBody>
          <a:bodyPr vert="horz" wrap="square" lIns="0" tIns="18415" rIns="0" bIns="0" rtlCol="0">
            <a:spAutoFit/>
          </a:bodyPr>
          <a:lstStyle/>
          <a:p>
            <a:pPr marL="12700" marR="5080" indent="635" algn="ctr">
              <a:lnSpc>
                <a:spcPct val="96700"/>
              </a:lnSpc>
              <a:spcBef>
                <a:spcPts val="145"/>
              </a:spcBef>
            </a:pPr>
            <a:r>
              <a:rPr sz="1100" spc="-25" dirty="0">
                <a:solidFill>
                  <a:srgbClr val="525255"/>
                </a:solidFill>
                <a:latin typeface="Verdana"/>
                <a:cs typeface="Verdana"/>
              </a:rPr>
              <a:t>Every</a:t>
            </a:r>
            <a:r>
              <a:rPr sz="1100" spc="-75" dirty="0">
                <a:solidFill>
                  <a:srgbClr val="525255"/>
                </a:solidFill>
                <a:latin typeface="Verdana"/>
                <a:cs typeface="Verdana"/>
              </a:rPr>
              <a:t> </a:t>
            </a:r>
            <a:r>
              <a:rPr sz="1100" spc="-30" dirty="0">
                <a:solidFill>
                  <a:srgbClr val="525255"/>
                </a:solidFill>
                <a:latin typeface="Verdana"/>
                <a:cs typeface="Verdana"/>
              </a:rPr>
              <a:t>year</a:t>
            </a:r>
            <a:r>
              <a:rPr sz="1100" spc="-65" dirty="0">
                <a:solidFill>
                  <a:srgbClr val="525255"/>
                </a:solidFill>
                <a:latin typeface="Verdana"/>
                <a:cs typeface="Verdana"/>
              </a:rPr>
              <a:t> </a:t>
            </a:r>
            <a:r>
              <a:rPr sz="1100" dirty="0">
                <a:solidFill>
                  <a:srgbClr val="525255"/>
                </a:solidFill>
                <a:latin typeface="Verdana"/>
                <a:cs typeface="Verdana"/>
              </a:rPr>
              <a:t>group</a:t>
            </a:r>
            <a:r>
              <a:rPr sz="1100" spc="-85" dirty="0">
                <a:solidFill>
                  <a:srgbClr val="525255"/>
                </a:solidFill>
                <a:latin typeface="Verdana"/>
                <a:cs typeface="Verdana"/>
              </a:rPr>
              <a:t> </a:t>
            </a:r>
            <a:r>
              <a:rPr sz="1100" dirty="0">
                <a:solidFill>
                  <a:srgbClr val="525255"/>
                </a:solidFill>
                <a:latin typeface="Verdana"/>
                <a:cs typeface="Verdana"/>
              </a:rPr>
              <a:t>from</a:t>
            </a:r>
            <a:r>
              <a:rPr sz="1100" spc="-75" dirty="0">
                <a:solidFill>
                  <a:srgbClr val="525255"/>
                </a:solidFill>
                <a:latin typeface="Verdana"/>
                <a:cs typeface="Verdana"/>
              </a:rPr>
              <a:t> </a:t>
            </a:r>
            <a:r>
              <a:rPr sz="1100" spc="-20" dirty="0">
                <a:solidFill>
                  <a:srgbClr val="525255"/>
                </a:solidFill>
                <a:latin typeface="Verdana"/>
                <a:cs typeface="Verdana"/>
              </a:rPr>
              <a:t>Early</a:t>
            </a:r>
            <a:r>
              <a:rPr sz="1100" spc="-60" dirty="0">
                <a:solidFill>
                  <a:srgbClr val="525255"/>
                </a:solidFill>
                <a:latin typeface="Verdana"/>
                <a:cs typeface="Verdana"/>
              </a:rPr>
              <a:t> </a:t>
            </a:r>
            <a:r>
              <a:rPr sz="1100" spc="-20" dirty="0">
                <a:solidFill>
                  <a:srgbClr val="525255"/>
                </a:solidFill>
                <a:latin typeface="Verdana"/>
                <a:cs typeface="Verdana"/>
              </a:rPr>
              <a:t>Years</a:t>
            </a:r>
            <a:r>
              <a:rPr sz="1100" spc="-65" dirty="0">
                <a:solidFill>
                  <a:srgbClr val="525255"/>
                </a:solidFill>
                <a:latin typeface="Verdana"/>
                <a:cs typeface="Verdana"/>
              </a:rPr>
              <a:t> </a:t>
            </a:r>
            <a:r>
              <a:rPr sz="1100" dirty="0">
                <a:solidFill>
                  <a:srgbClr val="525255"/>
                </a:solidFill>
                <a:latin typeface="Verdana"/>
                <a:cs typeface="Verdana"/>
              </a:rPr>
              <a:t>to</a:t>
            </a:r>
            <a:r>
              <a:rPr sz="1100" spc="-50" dirty="0">
                <a:solidFill>
                  <a:srgbClr val="525255"/>
                </a:solidFill>
                <a:latin typeface="Verdana"/>
                <a:cs typeface="Verdana"/>
              </a:rPr>
              <a:t> </a:t>
            </a:r>
            <a:r>
              <a:rPr sz="1100" spc="-10" dirty="0">
                <a:solidFill>
                  <a:srgbClr val="525255"/>
                </a:solidFill>
                <a:latin typeface="Verdana"/>
                <a:cs typeface="Verdana"/>
              </a:rPr>
              <a:t>Year</a:t>
            </a:r>
            <a:r>
              <a:rPr sz="1100" spc="-65" dirty="0">
                <a:solidFill>
                  <a:srgbClr val="525255"/>
                </a:solidFill>
                <a:latin typeface="Verdana"/>
                <a:cs typeface="Verdana"/>
              </a:rPr>
              <a:t> </a:t>
            </a:r>
            <a:r>
              <a:rPr sz="1100" spc="-35" dirty="0">
                <a:solidFill>
                  <a:srgbClr val="525255"/>
                </a:solidFill>
                <a:latin typeface="Verdana"/>
                <a:cs typeface="Verdana"/>
              </a:rPr>
              <a:t>6</a:t>
            </a:r>
            <a:r>
              <a:rPr sz="1100" spc="-50" dirty="0">
                <a:solidFill>
                  <a:srgbClr val="525255"/>
                </a:solidFill>
                <a:latin typeface="Verdana"/>
                <a:cs typeface="Verdana"/>
              </a:rPr>
              <a:t> </a:t>
            </a:r>
            <a:r>
              <a:rPr sz="1100" spc="-10" dirty="0">
                <a:solidFill>
                  <a:srgbClr val="525255"/>
                </a:solidFill>
                <a:latin typeface="Verdana"/>
                <a:cs typeface="Verdana"/>
              </a:rPr>
              <a:t>has</a:t>
            </a:r>
            <a:r>
              <a:rPr sz="1100" spc="-50" dirty="0">
                <a:solidFill>
                  <a:srgbClr val="525255"/>
                </a:solidFill>
                <a:latin typeface="Verdana"/>
                <a:cs typeface="Verdana"/>
              </a:rPr>
              <a:t> </a:t>
            </a:r>
            <a:r>
              <a:rPr sz="1100" spc="-20" dirty="0">
                <a:solidFill>
                  <a:srgbClr val="525255"/>
                </a:solidFill>
                <a:latin typeface="Verdana"/>
                <a:cs typeface="Verdana"/>
              </a:rPr>
              <a:t>a</a:t>
            </a:r>
            <a:r>
              <a:rPr sz="1100" spc="-55" dirty="0">
                <a:solidFill>
                  <a:srgbClr val="525255"/>
                </a:solidFill>
                <a:latin typeface="Verdana"/>
                <a:cs typeface="Verdana"/>
              </a:rPr>
              <a:t> </a:t>
            </a:r>
            <a:r>
              <a:rPr sz="1100" spc="-10" dirty="0">
                <a:solidFill>
                  <a:srgbClr val="525255"/>
                </a:solidFill>
                <a:latin typeface="Verdana"/>
                <a:cs typeface="Verdana"/>
              </a:rPr>
              <a:t>separate</a:t>
            </a:r>
            <a:r>
              <a:rPr sz="1100" spc="-65" dirty="0">
                <a:solidFill>
                  <a:srgbClr val="525255"/>
                </a:solidFill>
                <a:latin typeface="Verdana"/>
                <a:cs typeface="Verdana"/>
              </a:rPr>
              <a:t> </a:t>
            </a:r>
            <a:r>
              <a:rPr sz="1100" spc="-10" dirty="0">
                <a:solidFill>
                  <a:srgbClr val="525255"/>
                </a:solidFill>
                <a:latin typeface="Verdana"/>
                <a:cs typeface="Verdana"/>
              </a:rPr>
              <a:t>version</a:t>
            </a:r>
            <a:r>
              <a:rPr sz="1100" spc="-65" dirty="0">
                <a:solidFill>
                  <a:srgbClr val="525255"/>
                </a:solidFill>
                <a:latin typeface="Verdana"/>
                <a:cs typeface="Verdana"/>
              </a:rPr>
              <a:t> </a:t>
            </a:r>
            <a:r>
              <a:rPr sz="1100" dirty="0">
                <a:solidFill>
                  <a:srgbClr val="525255"/>
                </a:solidFill>
                <a:latin typeface="Verdana"/>
                <a:cs typeface="Verdana"/>
              </a:rPr>
              <a:t>of</a:t>
            </a:r>
            <a:r>
              <a:rPr sz="1100" spc="-70" dirty="0">
                <a:solidFill>
                  <a:srgbClr val="525255"/>
                </a:solidFill>
                <a:latin typeface="Verdana"/>
                <a:cs typeface="Verdana"/>
              </a:rPr>
              <a:t> </a:t>
            </a:r>
            <a:r>
              <a:rPr sz="1100" dirty="0">
                <a:solidFill>
                  <a:srgbClr val="525255"/>
                </a:solidFill>
                <a:latin typeface="Verdana"/>
                <a:cs typeface="Verdana"/>
              </a:rPr>
              <a:t>the</a:t>
            </a:r>
            <a:r>
              <a:rPr sz="1100" spc="-45" dirty="0">
                <a:solidFill>
                  <a:srgbClr val="525255"/>
                </a:solidFill>
                <a:latin typeface="Verdana"/>
                <a:cs typeface="Verdana"/>
              </a:rPr>
              <a:t> </a:t>
            </a:r>
            <a:r>
              <a:rPr sz="1100" dirty="0">
                <a:solidFill>
                  <a:srgbClr val="525255"/>
                </a:solidFill>
                <a:latin typeface="Verdana"/>
                <a:cs typeface="Verdana"/>
              </a:rPr>
              <a:t>curriculum,</a:t>
            </a:r>
            <a:r>
              <a:rPr sz="1100" spc="-105" dirty="0">
                <a:solidFill>
                  <a:srgbClr val="525255"/>
                </a:solidFill>
                <a:latin typeface="Verdana"/>
                <a:cs typeface="Verdana"/>
              </a:rPr>
              <a:t> </a:t>
            </a:r>
            <a:r>
              <a:rPr sz="1100" dirty="0">
                <a:solidFill>
                  <a:srgbClr val="525255"/>
                </a:solidFill>
                <a:latin typeface="Verdana"/>
                <a:cs typeface="Verdana"/>
              </a:rPr>
              <a:t>with</a:t>
            </a:r>
            <a:r>
              <a:rPr sz="1100" spc="-45" dirty="0">
                <a:solidFill>
                  <a:srgbClr val="525255"/>
                </a:solidFill>
                <a:latin typeface="Verdana"/>
                <a:cs typeface="Verdana"/>
              </a:rPr>
              <a:t> </a:t>
            </a:r>
            <a:r>
              <a:rPr sz="1100" spc="-10" dirty="0">
                <a:solidFill>
                  <a:srgbClr val="525255"/>
                </a:solidFill>
                <a:latin typeface="Verdana"/>
                <a:cs typeface="Verdana"/>
              </a:rPr>
              <a:t>Year</a:t>
            </a:r>
            <a:r>
              <a:rPr sz="1100" spc="-60" dirty="0">
                <a:solidFill>
                  <a:srgbClr val="525255"/>
                </a:solidFill>
                <a:latin typeface="Verdana"/>
                <a:cs typeface="Verdana"/>
              </a:rPr>
              <a:t> </a:t>
            </a:r>
            <a:r>
              <a:rPr sz="1100" spc="-35" dirty="0">
                <a:solidFill>
                  <a:srgbClr val="525255"/>
                </a:solidFill>
                <a:latin typeface="Verdana"/>
                <a:cs typeface="Verdana"/>
              </a:rPr>
              <a:t>6</a:t>
            </a:r>
            <a:r>
              <a:rPr sz="1100" spc="-50" dirty="0">
                <a:solidFill>
                  <a:srgbClr val="525255"/>
                </a:solidFill>
                <a:latin typeface="Verdana"/>
                <a:cs typeface="Verdana"/>
              </a:rPr>
              <a:t> </a:t>
            </a:r>
            <a:r>
              <a:rPr sz="1100" dirty="0">
                <a:solidFill>
                  <a:srgbClr val="525255"/>
                </a:solidFill>
                <a:latin typeface="Verdana"/>
                <a:cs typeface="Verdana"/>
              </a:rPr>
              <a:t>focussing</a:t>
            </a:r>
            <a:r>
              <a:rPr sz="1100" spc="-70" dirty="0">
                <a:solidFill>
                  <a:srgbClr val="525255"/>
                </a:solidFill>
                <a:latin typeface="Verdana"/>
                <a:cs typeface="Verdana"/>
              </a:rPr>
              <a:t> </a:t>
            </a:r>
            <a:r>
              <a:rPr sz="1100" dirty="0">
                <a:solidFill>
                  <a:srgbClr val="525255"/>
                </a:solidFill>
                <a:latin typeface="Verdana"/>
                <a:cs typeface="Verdana"/>
              </a:rPr>
              <a:t>on</a:t>
            </a:r>
            <a:r>
              <a:rPr sz="1100" spc="-70" dirty="0">
                <a:solidFill>
                  <a:srgbClr val="525255"/>
                </a:solidFill>
                <a:latin typeface="Verdana"/>
                <a:cs typeface="Verdana"/>
              </a:rPr>
              <a:t> </a:t>
            </a:r>
            <a:r>
              <a:rPr sz="1100" spc="-20" dirty="0">
                <a:solidFill>
                  <a:srgbClr val="525255"/>
                </a:solidFill>
                <a:latin typeface="Verdana"/>
                <a:cs typeface="Verdana"/>
              </a:rPr>
              <a:t>transition.</a:t>
            </a:r>
            <a:r>
              <a:rPr sz="1100" spc="-30" dirty="0">
                <a:solidFill>
                  <a:srgbClr val="525255"/>
                </a:solidFill>
                <a:latin typeface="Verdana"/>
                <a:cs typeface="Verdana"/>
              </a:rPr>
              <a:t> </a:t>
            </a:r>
            <a:r>
              <a:rPr sz="1100" dirty="0">
                <a:solidFill>
                  <a:srgbClr val="525255"/>
                </a:solidFill>
                <a:latin typeface="Verdana"/>
                <a:cs typeface="Verdana"/>
              </a:rPr>
              <a:t>All</a:t>
            </a:r>
            <a:r>
              <a:rPr sz="1100" spc="-65" dirty="0">
                <a:solidFill>
                  <a:srgbClr val="525255"/>
                </a:solidFill>
                <a:latin typeface="Verdana"/>
                <a:cs typeface="Verdana"/>
              </a:rPr>
              <a:t> </a:t>
            </a:r>
            <a:r>
              <a:rPr sz="1100" spc="-10" dirty="0">
                <a:solidFill>
                  <a:srgbClr val="525255"/>
                </a:solidFill>
                <a:latin typeface="Verdana"/>
                <a:cs typeface="Verdana"/>
              </a:rPr>
              <a:t>lessons</a:t>
            </a:r>
            <a:r>
              <a:rPr sz="1100" spc="-70" dirty="0">
                <a:solidFill>
                  <a:srgbClr val="525255"/>
                </a:solidFill>
                <a:latin typeface="Verdana"/>
                <a:cs typeface="Verdana"/>
              </a:rPr>
              <a:t> </a:t>
            </a:r>
            <a:r>
              <a:rPr sz="1100" spc="-20" dirty="0">
                <a:solidFill>
                  <a:srgbClr val="525255"/>
                </a:solidFill>
                <a:latin typeface="Verdana"/>
                <a:cs typeface="Verdana"/>
              </a:rPr>
              <a:t>are</a:t>
            </a:r>
            <a:r>
              <a:rPr sz="1100" spc="-70" dirty="0">
                <a:solidFill>
                  <a:srgbClr val="525255"/>
                </a:solidFill>
                <a:latin typeface="Verdana"/>
                <a:cs typeface="Verdana"/>
              </a:rPr>
              <a:t> </a:t>
            </a:r>
            <a:r>
              <a:rPr sz="1100" spc="-20" dirty="0">
                <a:solidFill>
                  <a:srgbClr val="525255"/>
                </a:solidFill>
                <a:latin typeface="Verdana"/>
                <a:cs typeface="Verdana"/>
              </a:rPr>
              <a:t>pre-</a:t>
            </a:r>
            <a:r>
              <a:rPr sz="1100" dirty="0">
                <a:solidFill>
                  <a:srgbClr val="525255"/>
                </a:solidFill>
                <a:latin typeface="Verdana"/>
                <a:cs typeface="Verdana"/>
              </a:rPr>
              <a:t>made</a:t>
            </a:r>
            <a:r>
              <a:rPr sz="1100" spc="-65" dirty="0">
                <a:solidFill>
                  <a:srgbClr val="525255"/>
                </a:solidFill>
                <a:latin typeface="Verdana"/>
                <a:cs typeface="Verdana"/>
              </a:rPr>
              <a:t> </a:t>
            </a:r>
            <a:r>
              <a:rPr sz="1100" spc="-20" dirty="0">
                <a:solidFill>
                  <a:srgbClr val="525255"/>
                </a:solidFill>
                <a:latin typeface="Verdana"/>
                <a:cs typeface="Verdana"/>
              </a:rPr>
              <a:t>for</a:t>
            </a:r>
            <a:r>
              <a:rPr sz="1100" spc="-60" dirty="0">
                <a:solidFill>
                  <a:srgbClr val="525255"/>
                </a:solidFill>
                <a:latin typeface="Verdana"/>
                <a:cs typeface="Verdana"/>
              </a:rPr>
              <a:t> </a:t>
            </a:r>
            <a:r>
              <a:rPr sz="1100" spc="-10" dirty="0">
                <a:solidFill>
                  <a:srgbClr val="525255"/>
                </a:solidFill>
                <a:latin typeface="Verdana"/>
                <a:cs typeface="Verdana"/>
              </a:rPr>
              <a:t>teachers </a:t>
            </a:r>
            <a:r>
              <a:rPr sz="1100" dirty="0">
                <a:solidFill>
                  <a:srgbClr val="525255"/>
                </a:solidFill>
                <a:latin typeface="Verdana"/>
                <a:cs typeface="Verdana"/>
              </a:rPr>
              <a:t>making</a:t>
            </a:r>
            <a:r>
              <a:rPr sz="1100" spc="-45" dirty="0">
                <a:solidFill>
                  <a:srgbClr val="525255"/>
                </a:solidFill>
                <a:latin typeface="Verdana"/>
                <a:cs typeface="Verdana"/>
              </a:rPr>
              <a:t> </a:t>
            </a:r>
            <a:r>
              <a:rPr sz="1100" dirty="0">
                <a:solidFill>
                  <a:srgbClr val="525255"/>
                </a:solidFill>
                <a:latin typeface="Verdana"/>
                <a:cs typeface="Verdana"/>
              </a:rPr>
              <a:t>them</a:t>
            </a:r>
            <a:r>
              <a:rPr sz="1100" spc="-40" dirty="0">
                <a:solidFill>
                  <a:srgbClr val="525255"/>
                </a:solidFill>
                <a:latin typeface="Verdana"/>
                <a:cs typeface="Verdana"/>
              </a:rPr>
              <a:t> </a:t>
            </a:r>
            <a:r>
              <a:rPr sz="1100" spc="-35" dirty="0">
                <a:solidFill>
                  <a:srgbClr val="525255"/>
                </a:solidFill>
                <a:latin typeface="Verdana"/>
                <a:cs typeface="Verdana"/>
              </a:rPr>
              <a:t>easy</a:t>
            </a:r>
            <a:r>
              <a:rPr sz="1100" spc="-40" dirty="0">
                <a:solidFill>
                  <a:srgbClr val="525255"/>
                </a:solidFill>
                <a:latin typeface="Verdana"/>
                <a:cs typeface="Verdana"/>
              </a:rPr>
              <a:t> </a:t>
            </a:r>
            <a:r>
              <a:rPr sz="1100" dirty="0">
                <a:solidFill>
                  <a:srgbClr val="525255"/>
                </a:solidFill>
                <a:latin typeface="Verdana"/>
                <a:cs typeface="Verdana"/>
              </a:rPr>
              <a:t>to</a:t>
            </a:r>
            <a:r>
              <a:rPr sz="1100" spc="-25" dirty="0">
                <a:solidFill>
                  <a:srgbClr val="525255"/>
                </a:solidFill>
                <a:latin typeface="Verdana"/>
                <a:cs typeface="Verdana"/>
              </a:rPr>
              <a:t> </a:t>
            </a:r>
            <a:r>
              <a:rPr sz="1100" dirty="0">
                <a:solidFill>
                  <a:srgbClr val="525255"/>
                </a:solidFill>
                <a:latin typeface="Verdana"/>
                <a:cs typeface="Verdana"/>
              </a:rPr>
              <a:t>teach</a:t>
            </a:r>
            <a:r>
              <a:rPr sz="1100" spc="-15" dirty="0">
                <a:solidFill>
                  <a:srgbClr val="525255"/>
                </a:solidFill>
                <a:latin typeface="Verdana"/>
                <a:cs typeface="Verdana"/>
              </a:rPr>
              <a:t> </a:t>
            </a:r>
            <a:r>
              <a:rPr sz="1100" dirty="0">
                <a:solidFill>
                  <a:srgbClr val="525255"/>
                </a:solidFill>
                <a:latin typeface="Verdana"/>
                <a:cs typeface="Verdana"/>
              </a:rPr>
              <a:t>without</a:t>
            </a:r>
            <a:r>
              <a:rPr sz="1100" spc="-45" dirty="0">
                <a:solidFill>
                  <a:srgbClr val="525255"/>
                </a:solidFill>
                <a:latin typeface="Verdana"/>
                <a:cs typeface="Verdana"/>
              </a:rPr>
              <a:t> </a:t>
            </a:r>
            <a:r>
              <a:rPr sz="1100" dirty="0">
                <a:solidFill>
                  <a:srgbClr val="525255"/>
                </a:solidFill>
                <a:latin typeface="Verdana"/>
                <a:cs typeface="Verdana"/>
              </a:rPr>
              <a:t>taking</a:t>
            </a:r>
            <a:r>
              <a:rPr sz="1100" spc="-15" dirty="0">
                <a:solidFill>
                  <a:srgbClr val="525255"/>
                </a:solidFill>
                <a:latin typeface="Verdana"/>
                <a:cs typeface="Verdana"/>
              </a:rPr>
              <a:t> </a:t>
            </a:r>
            <a:r>
              <a:rPr sz="1100" spc="-20" dirty="0">
                <a:solidFill>
                  <a:srgbClr val="525255"/>
                </a:solidFill>
                <a:latin typeface="Verdana"/>
                <a:cs typeface="Verdana"/>
              </a:rPr>
              <a:t>any</a:t>
            </a:r>
            <a:r>
              <a:rPr sz="1100" spc="-25" dirty="0">
                <a:solidFill>
                  <a:srgbClr val="525255"/>
                </a:solidFill>
                <a:latin typeface="Verdana"/>
                <a:cs typeface="Verdana"/>
              </a:rPr>
              <a:t> </a:t>
            </a:r>
            <a:r>
              <a:rPr sz="1100" dirty="0">
                <a:solidFill>
                  <a:srgbClr val="525255"/>
                </a:solidFill>
                <a:latin typeface="Verdana"/>
                <a:cs typeface="Verdana"/>
              </a:rPr>
              <a:t>preparation</a:t>
            </a:r>
            <a:r>
              <a:rPr sz="1100" spc="-30" dirty="0">
                <a:solidFill>
                  <a:srgbClr val="525255"/>
                </a:solidFill>
                <a:latin typeface="Verdana"/>
                <a:cs typeface="Verdana"/>
              </a:rPr>
              <a:t> </a:t>
            </a:r>
            <a:r>
              <a:rPr sz="1100" spc="-20" dirty="0">
                <a:solidFill>
                  <a:srgbClr val="525255"/>
                </a:solidFill>
                <a:latin typeface="Verdana"/>
                <a:cs typeface="Verdana"/>
              </a:rPr>
              <a:t>time.</a:t>
            </a:r>
            <a:r>
              <a:rPr sz="1100" spc="-55" dirty="0">
                <a:solidFill>
                  <a:srgbClr val="525255"/>
                </a:solidFill>
                <a:latin typeface="Verdana"/>
                <a:cs typeface="Verdana"/>
              </a:rPr>
              <a:t> </a:t>
            </a:r>
            <a:r>
              <a:rPr sz="1100" spc="-10" dirty="0">
                <a:solidFill>
                  <a:srgbClr val="525255"/>
                </a:solidFill>
                <a:latin typeface="Verdana"/>
                <a:cs typeface="Verdana"/>
              </a:rPr>
              <a:t>They</a:t>
            </a:r>
            <a:r>
              <a:rPr sz="1100" spc="-25" dirty="0">
                <a:solidFill>
                  <a:srgbClr val="525255"/>
                </a:solidFill>
                <a:latin typeface="Verdana"/>
                <a:cs typeface="Verdana"/>
              </a:rPr>
              <a:t> </a:t>
            </a:r>
            <a:r>
              <a:rPr sz="1100" dirty="0">
                <a:solidFill>
                  <a:srgbClr val="525255"/>
                </a:solidFill>
                <a:latin typeface="Verdana"/>
                <a:cs typeface="Verdana"/>
              </a:rPr>
              <a:t>contain</a:t>
            </a:r>
            <a:r>
              <a:rPr sz="1100" spc="-15" dirty="0">
                <a:solidFill>
                  <a:srgbClr val="525255"/>
                </a:solidFill>
                <a:latin typeface="Verdana"/>
                <a:cs typeface="Verdana"/>
              </a:rPr>
              <a:t> </a:t>
            </a:r>
            <a:r>
              <a:rPr sz="1100" spc="-25" dirty="0">
                <a:solidFill>
                  <a:srgbClr val="525255"/>
                </a:solidFill>
                <a:latin typeface="Verdana"/>
                <a:cs typeface="Verdana"/>
              </a:rPr>
              <a:t>quizzes,</a:t>
            </a:r>
            <a:r>
              <a:rPr sz="1100" spc="-35" dirty="0">
                <a:solidFill>
                  <a:srgbClr val="525255"/>
                </a:solidFill>
                <a:latin typeface="Verdana"/>
                <a:cs typeface="Verdana"/>
              </a:rPr>
              <a:t> </a:t>
            </a:r>
            <a:r>
              <a:rPr sz="1100" spc="-25" dirty="0">
                <a:solidFill>
                  <a:srgbClr val="525255"/>
                </a:solidFill>
                <a:latin typeface="Verdana"/>
                <a:cs typeface="Verdana"/>
              </a:rPr>
              <a:t>songs,</a:t>
            </a:r>
            <a:r>
              <a:rPr sz="1100" spc="-55" dirty="0">
                <a:solidFill>
                  <a:srgbClr val="525255"/>
                </a:solidFill>
                <a:latin typeface="Verdana"/>
                <a:cs typeface="Verdana"/>
              </a:rPr>
              <a:t> </a:t>
            </a:r>
            <a:r>
              <a:rPr sz="1100" dirty="0">
                <a:solidFill>
                  <a:srgbClr val="525255"/>
                </a:solidFill>
                <a:latin typeface="Verdana"/>
                <a:cs typeface="Verdana"/>
              </a:rPr>
              <a:t>animations</a:t>
            </a:r>
            <a:r>
              <a:rPr sz="1100" spc="-25" dirty="0">
                <a:solidFill>
                  <a:srgbClr val="525255"/>
                </a:solidFill>
                <a:latin typeface="Verdana"/>
                <a:cs typeface="Verdana"/>
              </a:rPr>
              <a:t> </a:t>
            </a:r>
            <a:r>
              <a:rPr sz="1100" dirty="0">
                <a:solidFill>
                  <a:srgbClr val="525255"/>
                </a:solidFill>
                <a:latin typeface="Verdana"/>
                <a:cs typeface="Verdana"/>
              </a:rPr>
              <a:t>and</a:t>
            </a:r>
            <a:r>
              <a:rPr sz="1100" spc="-20" dirty="0">
                <a:solidFill>
                  <a:srgbClr val="525255"/>
                </a:solidFill>
                <a:latin typeface="Verdana"/>
                <a:cs typeface="Verdana"/>
              </a:rPr>
              <a:t> </a:t>
            </a:r>
            <a:r>
              <a:rPr sz="1100" dirty="0">
                <a:solidFill>
                  <a:srgbClr val="525255"/>
                </a:solidFill>
                <a:latin typeface="Verdana"/>
                <a:cs typeface="Verdana"/>
              </a:rPr>
              <a:t>more</a:t>
            </a:r>
            <a:r>
              <a:rPr sz="1100" spc="-65" dirty="0">
                <a:solidFill>
                  <a:srgbClr val="525255"/>
                </a:solidFill>
                <a:latin typeface="Verdana"/>
                <a:cs typeface="Verdana"/>
              </a:rPr>
              <a:t> </a:t>
            </a:r>
            <a:r>
              <a:rPr sz="1100" dirty="0">
                <a:solidFill>
                  <a:srgbClr val="525255"/>
                </a:solidFill>
                <a:latin typeface="Verdana"/>
                <a:cs typeface="Verdana"/>
              </a:rPr>
              <a:t>and</a:t>
            </a:r>
            <a:r>
              <a:rPr sz="1100" spc="-20" dirty="0">
                <a:solidFill>
                  <a:srgbClr val="525255"/>
                </a:solidFill>
                <a:latin typeface="Verdana"/>
                <a:cs typeface="Verdana"/>
              </a:rPr>
              <a:t> </a:t>
            </a:r>
            <a:r>
              <a:rPr sz="1100" dirty="0">
                <a:solidFill>
                  <a:srgbClr val="525255"/>
                </a:solidFill>
                <a:latin typeface="Verdana"/>
                <a:cs typeface="Verdana"/>
              </a:rPr>
              <a:t>feature</a:t>
            </a:r>
            <a:r>
              <a:rPr sz="1100" spc="-50" dirty="0">
                <a:solidFill>
                  <a:srgbClr val="525255"/>
                </a:solidFill>
                <a:latin typeface="Verdana"/>
                <a:cs typeface="Verdana"/>
              </a:rPr>
              <a:t> </a:t>
            </a:r>
            <a:r>
              <a:rPr sz="1100" dirty="0">
                <a:solidFill>
                  <a:srgbClr val="525255"/>
                </a:solidFill>
                <a:latin typeface="Verdana"/>
                <a:cs typeface="Verdana"/>
              </a:rPr>
              <a:t>our</a:t>
            </a:r>
            <a:r>
              <a:rPr sz="1100" spc="-40" dirty="0">
                <a:solidFill>
                  <a:srgbClr val="525255"/>
                </a:solidFill>
                <a:latin typeface="Verdana"/>
                <a:cs typeface="Verdana"/>
              </a:rPr>
              <a:t> </a:t>
            </a:r>
            <a:r>
              <a:rPr sz="1100" spc="-20" dirty="0">
                <a:solidFill>
                  <a:srgbClr val="525255"/>
                </a:solidFill>
                <a:latin typeface="Verdana"/>
                <a:cs typeface="Verdana"/>
              </a:rPr>
              <a:t>lovely</a:t>
            </a:r>
            <a:r>
              <a:rPr sz="1100" spc="-50" dirty="0">
                <a:solidFill>
                  <a:srgbClr val="525255"/>
                </a:solidFill>
                <a:latin typeface="Verdana"/>
                <a:cs typeface="Verdana"/>
              </a:rPr>
              <a:t> </a:t>
            </a:r>
            <a:r>
              <a:rPr sz="1100" dirty="0">
                <a:solidFill>
                  <a:srgbClr val="525255"/>
                </a:solidFill>
                <a:latin typeface="Verdana"/>
                <a:cs typeface="Verdana"/>
              </a:rPr>
              <a:t>characters</a:t>
            </a:r>
            <a:r>
              <a:rPr sz="1100" spc="-40" dirty="0">
                <a:solidFill>
                  <a:srgbClr val="525255"/>
                </a:solidFill>
                <a:latin typeface="Verdana"/>
                <a:cs typeface="Verdana"/>
              </a:rPr>
              <a:t> </a:t>
            </a:r>
            <a:r>
              <a:rPr sz="1100" spc="-10" dirty="0">
                <a:solidFill>
                  <a:srgbClr val="525255"/>
                </a:solidFill>
                <a:latin typeface="Verdana"/>
                <a:cs typeface="Verdana"/>
              </a:rPr>
              <a:t>below.</a:t>
            </a:r>
            <a:r>
              <a:rPr sz="1100" spc="-50" dirty="0">
                <a:solidFill>
                  <a:srgbClr val="525255"/>
                </a:solidFill>
                <a:latin typeface="Verdana"/>
                <a:cs typeface="Verdana"/>
              </a:rPr>
              <a:t> </a:t>
            </a:r>
            <a:r>
              <a:rPr sz="1100" spc="-25" dirty="0">
                <a:solidFill>
                  <a:srgbClr val="525255"/>
                </a:solidFill>
                <a:latin typeface="Verdana"/>
                <a:cs typeface="Verdana"/>
              </a:rPr>
              <a:t>The </a:t>
            </a:r>
            <a:r>
              <a:rPr sz="1100" dirty="0">
                <a:solidFill>
                  <a:srgbClr val="525255"/>
                </a:solidFill>
                <a:latin typeface="Verdana"/>
                <a:cs typeface="Verdana"/>
              </a:rPr>
              <a:t>content </a:t>
            </a:r>
            <a:r>
              <a:rPr sz="1100" spc="-30" dirty="0">
                <a:solidFill>
                  <a:srgbClr val="525255"/>
                </a:solidFill>
                <a:latin typeface="Verdana"/>
                <a:cs typeface="Verdana"/>
              </a:rPr>
              <a:t>is</a:t>
            </a:r>
            <a:r>
              <a:rPr sz="1100" spc="-20" dirty="0">
                <a:solidFill>
                  <a:srgbClr val="525255"/>
                </a:solidFill>
                <a:latin typeface="Verdana"/>
                <a:cs typeface="Verdana"/>
              </a:rPr>
              <a:t> </a:t>
            </a:r>
            <a:r>
              <a:rPr sz="1100" dirty="0">
                <a:solidFill>
                  <a:srgbClr val="525255"/>
                </a:solidFill>
                <a:latin typeface="Verdana"/>
                <a:cs typeface="Verdana"/>
              </a:rPr>
              <a:t>structured</a:t>
            </a:r>
            <a:r>
              <a:rPr sz="1100" spc="-35" dirty="0">
                <a:solidFill>
                  <a:srgbClr val="525255"/>
                </a:solidFill>
                <a:latin typeface="Verdana"/>
                <a:cs typeface="Verdana"/>
              </a:rPr>
              <a:t> </a:t>
            </a:r>
            <a:r>
              <a:rPr sz="1100" dirty="0">
                <a:solidFill>
                  <a:srgbClr val="525255"/>
                </a:solidFill>
                <a:latin typeface="Verdana"/>
                <a:cs typeface="Verdana"/>
              </a:rPr>
              <a:t>against</a:t>
            </a:r>
            <a:r>
              <a:rPr sz="1100" spc="-15" dirty="0">
                <a:solidFill>
                  <a:srgbClr val="525255"/>
                </a:solidFill>
                <a:latin typeface="Verdana"/>
                <a:cs typeface="Verdana"/>
              </a:rPr>
              <a:t> </a:t>
            </a:r>
            <a:r>
              <a:rPr sz="1100" dirty="0">
                <a:solidFill>
                  <a:srgbClr val="525255"/>
                </a:solidFill>
                <a:latin typeface="Verdana"/>
                <a:cs typeface="Verdana"/>
              </a:rPr>
              <a:t>the </a:t>
            </a:r>
            <a:r>
              <a:rPr sz="1100" spc="-25" dirty="0">
                <a:solidFill>
                  <a:srgbClr val="525255"/>
                </a:solidFill>
                <a:latin typeface="Verdana"/>
                <a:cs typeface="Verdana"/>
              </a:rPr>
              <a:t>five</a:t>
            </a:r>
            <a:r>
              <a:rPr sz="1100" dirty="0">
                <a:solidFill>
                  <a:srgbClr val="525255"/>
                </a:solidFill>
                <a:latin typeface="Verdana"/>
                <a:cs typeface="Verdana"/>
              </a:rPr>
              <a:t> modules</a:t>
            </a:r>
            <a:r>
              <a:rPr sz="1100" spc="-50" dirty="0">
                <a:solidFill>
                  <a:srgbClr val="525255"/>
                </a:solidFill>
                <a:latin typeface="Verdana"/>
                <a:cs typeface="Verdana"/>
              </a:rPr>
              <a:t> </a:t>
            </a:r>
            <a:r>
              <a:rPr sz="1100" dirty="0">
                <a:solidFill>
                  <a:srgbClr val="525255"/>
                </a:solidFill>
                <a:latin typeface="Verdana"/>
                <a:cs typeface="Verdana"/>
              </a:rPr>
              <a:t>shown</a:t>
            </a:r>
            <a:r>
              <a:rPr sz="1100" spc="-30" dirty="0">
                <a:solidFill>
                  <a:srgbClr val="525255"/>
                </a:solidFill>
                <a:latin typeface="Verdana"/>
                <a:cs typeface="Verdana"/>
              </a:rPr>
              <a:t> </a:t>
            </a:r>
            <a:r>
              <a:rPr sz="1100" dirty="0">
                <a:solidFill>
                  <a:srgbClr val="525255"/>
                </a:solidFill>
                <a:latin typeface="Verdana"/>
                <a:cs typeface="Verdana"/>
              </a:rPr>
              <a:t>in</a:t>
            </a:r>
            <a:r>
              <a:rPr sz="1100" spc="10" dirty="0">
                <a:solidFill>
                  <a:srgbClr val="525255"/>
                </a:solidFill>
                <a:latin typeface="Verdana"/>
                <a:cs typeface="Verdana"/>
              </a:rPr>
              <a:t> </a:t>
            </a:r>
            <a:r>
              <a:rPr sz="1100" dirty="0">
                <a:solidFill>
                  <a:srgbClr val="525255"/>
                </a:solidFill>
                <a:latin typeface="Verdana"/>
                <a:cs typeface="Verdana"/>
              </a:rPr>
              <a:t>the myHappymind</a:t>
            </a:r>
            <a:r>
              <a:rPr sz="1100" spc="-15" dirty="0">
                <a:solidFill>
                  <a:srgbClr val="525255"/>
                </a:solidFill>
                <a:latin typeface="Verdana"/>
                <a:cs typeface="Verdana"/>
              </a:rPr>
              <a:t> </a:t>
            </a:r>
            <a:r>
              <a:rPr sz="1100" spc="-10" dirty="0">
                <a:solidFill>
                  <a:srgbClr val="525255"/>
                </a:solidFill>
                <a:latin typeface="Verdana"/>
                <a:cs typeface="Verdana"/>
              </a:rPr>
              <a:t>system</a:t>
            </a:r>
            <a:r>
              <a:rPr sz="1100" spc="-35" dirty="0">
                <a:solidFill>
                  <a:srgbClr val="525255"/>
                </a:solidFill>
                <a:latin typeface="Verdana"/>
                <a:cs typeface="Verdana"/>
              </a:rPr>
              <a:t> </a:t>
            </a:r>
            <a:r>
              <a:rPr sz="1100" spc="-10" dirty="0">
                <a:solidFill>
                  <a:srgbClr val="525255"/>
                </a:solidFill>
                <a:latin typeface="Verdana"/>
                <a:cs typeface="Verdana"/>
              </a:rPr>
              <a:t>image.</a:t>
            </a:r>
            <a:r>
              <a:rPr sz="1100" spc="-50" dirty="0">
                <a:solidFill>
                  <a:srgbClr val="525255"/>
                </a:solidFill>
                <a:latin typeface="Verdana"/>
                <a:cs typeface="Verdana"/>
              </a:rPr>
              <a:t> </a:t>
            </a:r>
            <a:r>
              <a:rPr sz="1100" dirty="0">
                <a:solidFill>
                  <a:srgbClr val="525255"/>
                </a:solidFill>
                <a:latin typeface="Verdana"/>
                <a:cs typeface="Verdana"/>
              </a:rPr>
              <a:t>Each</a:t>
            </a:r>
            <a:r>
              <a:rPr sz="1100" spc="-10" dirty="0">
                <a:solidFill>
                  <a:srgbClr val="525255"/>
                </a:solidFill>
                <a:latin typeface="Verdana"/>
                <a:cs typeface="Verdana"/>
              </a:rPr>
              <a:t> Year</a:t>
            </a:r>
            <a:r>
              <a:rPr sz="1100" spc="-5" dirty="0">
                <a:solidFill>
                  <a:srgbClr val="525255"/>
                </a:solidFill>
                <a:latin typeface="Verdana"/>
                <a:cs typeface="Verdana"/>
              </a:rPr>
              <a:t> </a:t>
            </a:r>
            <a:r>
              <a:rPr sz="1100" dirty="0">
                <a:solidFill>
                  <a:srgbClr val="525255"/>
                </a:solidFill>
                <a:latin typeface="Verdana"/>
                <a:cs typeface="Verdana"/>
              </a:rPr>
              <a:t>group</a:t>
            </a:r>
            <a:r>
              <a:rPr sz="1100" spc="-45" dirty="0">
                <a:solidFill>
                  <a:srgbClr val="525255"/>
                </a:solidFill>
                <a:latin typeface="Verdana"/>
                <a:cs typeface="Verdana"/>
              </a:rPr>
              <a:t> </a:t>
            </a:r>
            <a:r>
              <a:rPr sz="1100" dirty="0">
                <a:solidFill>
                  <a:srgbClr val="525255"/>
                </a:solidFill>
                <a:latin typeface="Verdana"/>
                <a:cs typeface="Verdana"/>
              </a:rPr>
              <a:t>works</a:t>
            </a:r>
            <a:r>
              <a:rPr sz="1100" spc="-45" dirty="0">
                <a:solidFill>
                  <a:srgbClr val="525255"/>
                </a:solidFill>
                <a:latin typeface="Verdana"/>
                <a:cs typeface="Verdana"/>
              </a:rPr>
              <a:t> </a:t>
            </a:r>
            <a:r>
              <a:rPr sz="1100" dirty="0">
                <a:solidFill>
                  <a:srgbClr val="525255"/>
                </a:solidFill>
                <a:latin typeface="Verdana"/>
                <a:cs typeface="Verdana"/>
              </a:rPr>
              <a:t>through</a:t>
            </a:r>
            <a:r>
              <a:rPr sz="1100" spc="-30" dirty="0">
                <a:solidFill>
                  <a:srgbClr val="525255"/>
                </a:solidFill>
                <a:latin typeface="Verdana"/>
                <a:cs typeface="Verdana"/>
              </a:rPr>
              <a:t> </a:t>
            </a:r>
            <a:r>
              <a:rPr sz="1100" dirty="0">
                <a:solidFill>
                  <a:srgbClr val="525255"/>
                </a:solidFill>
                <a:latin typeface="Verdana"/>
                <a:cs typeface="Verdana"/>
              </a:rPr>
              <a:t>the </a:t>
            </a:r>
            <a:r>
              <a:rPr sz="1100" spc="-85" dirty="0">
                <a:solidFill>
                  <a:srgbClr val="525255"/>
                </a:solidFill>
                <a:latin typeface="Verdana"/>
                <a:cs typeface="Verdana"/>
              </a:rPr>
              <a:t>5</a:t>
            </a:r>
            <a:r>
              <a:rPr sz="1100" spc="-10" dirty="0">
                <a:solidFill>
                  <a:srgbClr val="525255"/>
                </a:solidFill>
                <a:latin typeface="Verdana"/>
                <a:cs typeface="Verdana"/>
              </a:rPr>
              <a:t> </a:t>
            </a:r>
            <a:r>
              <a:rPr sz="1100" dirty="0">
                <a:solidFill>
                  <a:srgbClr val="525255"/>
                </a:solidFill>
                <a:latin typeface="Verdana"/>
                <a:cs typeface="Verdana"/>
              </a:rPr>
              <a:t>modules</a:t>
            </a:r>
            <a:r>
              <a:rPr sz="1100" spc="-55" dirty="0">
                <a:solidFill>
                  <a:srgbClr val="525255"/>
                </a:solidFill>
                <a:latin typeface="Verdana"/>
                <a:cs typeface="Verdana"/>
              </a:rPr>
              <a:t> </a:t>
            </a:r>
            <a:r>
              <a:rPr sz="1100" dirty="0">
                <a:solidFill>
                  <a:srgbClr val="525255"/>
                </a:solidFill>
                <a:latin typeface="Verdana"/>
                <a:cs typeface="Verdana"/>
              </a:rPr>
              <a:t>allowing</a:t>
            </a:r>
            <a:r>
              <a:rPr sz="1100" spc="-25" dirty="0">
                <a:solidFill>
                  <a:srgbClr val="525255"/>
                </a:solidFill>
                <a:latin typeface="Verdana"/>
                <a:cs typeface="Verdana"/>
              </a:rPr>
              <a:t> </a:t>
            </a:r>
            <a:r>
              <a:rPr sz="1100" spc="-20" dirty="0">
                <a:solidFill>
                  <a:srgbClr val="525255"/>
                </a:solidFill>
                <a:latin typeface="Verdana"/>
                <a:cs typeface="Verdana"/>
              </a:rPr>
              <a:t>for a</a:t>
            </a:r>
            <a:r>
              <a:rPr sz="1100" spc="-15" dirty="0">
                <a:solidFill>
                  <a:srgbClr val="525255"/>
                </a:solidFill>
                <a:latin typeface="Verdana"/>
                <a:cs typeface="Verdana"/>
              </a:rPr>
              <a:t> </a:t>
            </a:r>
            <a:r>
              <a:rPr sz="1100" spc="-10" dirty="0">
                <a:solidFill>
                  <a:srgbClr val="525255"/>
                </a:solidFill>
                <a:latin typeface="Verdana"/>
                <a:cs typeface="Verdana"/>
              </a:rPr>
              <a:t>whole </a:t>
            </a:r>
            <a:r>
              <a:rPr sz="1100" dirty="0">
                <a:solidFill>
                  <a:srgbClr val="525255"/>
                </a:solidFill>
                <a:latin typeface="Verdana"/>
                <a:cs typeface="Verdana"/>
              </a:rPr>
              <a:t>school</a:t>
            </a:r>
            <a:r>
              <a:rPr sz="1100" spc="-30" dirty="0">
                <a:solidFill>
                  <a:srgbClr val="525255"/>
                </a:solidFill>
                <a:latin typeface="Verdana"/>
                <a:cs typeface="Verdana"/>
              </a:rPr>
              <a:t> </a:t>
            </a:r>
            <a:r>
              <a:rPr sz="1100" dirty="0">
                <a:solidFill>
                  <a:srgbClr val="525255"/>
                </a:solidFill>
                <a:latin typeface="Verdana"/>
                <a:cs typeface="Verdana"/>
              </a:rPr>
              <a:t>culture</a:t>
            </a:r>
            <a:r>
              <a:rPr sz="1100" spc="-45" dirty="0">
                <a:solidFill>
                  <a:srgbClr val="525255"/>
                </a:solidFill>
                <a:latin typeface="Verdana"/>
                <a:cs typeface="Verdana"/>
              </a:rPr>
              <a:t> </a:t>
            </a:r>
            <a:r>
              <a:rPr sz="1100" dirty="0">
                <a:solidFill>
                  <a:srgbClr val="525255"/>
                </a:solidFill>
                <a:latin typeface="Verdana"/>
                <a:cs typeface="Verdana"/>
              </a:rPr>
              <a:t>to</a:t>
            </a:r>
            <a:r>
              <a:rPr sz="1100" spc="-15" dirty="0">
                <a:solidFill>
                  <a:srgbClr val="525255"/>
                </a:solidFill>
                <a:latin typeface="Verdana"/>
                <a:cs typeface="Verdana"/>
              </a:rPr>
              <a:t> </a:t>
            </a:r>
            <a:r>
              <a:rPr sz="1100" spc="-10" dirty="0">
                <a:solidFill>
                  <a:srgbClr val="525255"/>
                </a:solidFill>
                <a:latin typeface="Verdana"/>
                <a:cs typeface="Verdana"/>
              </a:rPr>
              <a:t>build. There</a:t>
            </a:r>
            <a:r>
              <a:rPr sz="1100" spc="-45" dirty="0">
                <a:solidFill>
                  <a:srgbClr val="525255"/>
                </a:solidFill>
                <a:latin typeface="Verdana"/>
                <a:cs typeface="Verdana"/>
              </a:rPr>
              <a:t> </a:t>
            </a:r>
            <a:r>
              <a:rPr sz="1100" spc="-20" dirty="0">
                <a:solidFill>
                  <a:srgbClr val="525255"/>
                </a:solidFill>
                <a:latin typeface="Verdana"/>
                <a:cs typeface="Verdana"/>
              </a:rPr>
              <a:t>are</a:t>
            </a:r>
            <a:r>
              <a:rPr sz="1100" spc="-30" dirty="0">
                <a:solidFill>
                  <a:srgbClr val="525255"/>
                </a:solidFill>
                <a:latin typeface="Verdana"/>
                <a:cs typeface="Verdana"/>
              </a:rPr>
              <a:t> </a:t>
            </a:r>
            <a:r>
              <a:rPr sz="1100" spc="-10" dirty="0">
                <a:solidFill>
                  <a:srgbClr val="525255"/>
                </a:solidFill>
                <a:latin typeface="Verdana"/>
                <a:cs typeface="Verdana"/>
              </a:rPr>
              <a:t>also</a:t>
            </a:r>
            <a:r>
              <a:rPr sz="1100" spc="-25" dirty="0">
                <a:solidFill>
                  <a:srgbClr val="525255"/>
                </a:solidFill>
                <a:latin typeface="Verdana"/>
                <a:cs typeface="Verdana"/>
              </a:rPr>
              <a:t> </a:t>
            </a:r>
            <a:r>
              <a:rPr sz="1100" spc="-10" dirty="0">
                <a:solidFill>
                  <a:srgbClr val="525255"/>
                </a:solidFill>
                <a:latin typeface="Verdana"/>
                <a:cs typeface="Verdana"/>
              </a:rPr>
              <a:t>lessons</a:t>
            </a:r>
            <a:r>
              <a:rPr sz="1100" spc="-40" dirty="0">
                <a:solidFill>
                  <a:srgbClr val="525255"/>
                </a:solidFill>
                <a:latin typeface="Verdana"/>
                <a:cs typeface="Verdana"/>
              </a:rPr>
              <a:t> </a:t>
            </a:r>
            <a:r>
              <a:rPr sz="1100" dirty="0">
                <a:solidFill>
                  <a:srgbClr val="525255"/>
                </a:solidFill>
                <a:latin typeface="Verdana"/>
                <a:cs typeface="Verdana"/>
              </a:rPr>
              <a:t>on</a:t>
            </a:r>
            <a:r>
              <a:rPr sz="1100" spc="-20" dirty="0">
                <a:solidFill>
                  <a:srgbClr val="525255"/>
                </a:solidFill>
                <a:latin typeface="Verdana"/>
                <a:cs typeface="Verdana"/>
              </a:rPr>
              <a:t> </a:t>
            </a:r>
            <a:r>
              <a:rPr sz="1100" spc="-10" dirty="0">
                <a:solidFill>
                  <a:srgbClr val="525255"/>
                </a:solidFill>
                <a:latin typeface="Verdana"/>
                <a:cs typeface="Verdana"/>
              </a:rPr>
              <a:t>neurodiversity</a:t>
            </a:r>
            <a:r>
              <a:rPr sz="1100" spc="-50" dirty="0">
                <a:solidFill>
                  <a:srgbClr val="525255"/>
                </a:solidFill>
                <a:latin typeface="Verdana"/>
                <a:cs typeface="Verdana"/>
              </a:rPr>
              <a:t> </a:t>
            </a:r>
            <a:r>
              <a:rPr sz="1100" dirty="0">
                <a:solidFill>
                  <a:srgbClr val="525255"/>
                </a:solidFill>
                <a:latin typeface="Verdana"/>
                <a:cs typeface="Verdana"/>
              </a:rPr>
              <a:t>to</a:t>
            </a:r>
            <a:r>
              <a:rPr sz="1100" spc="-15" dirty="0">
                <a:solidFill>
                  <a:srgbClr val="525255"/>
                </a:solidFill>
                <a:latin typeface="Verdana"/>
                <a:cs typeface="Verdana"/>
              </a:rPr>
              <a:t> </a:t>
            </a:r>
            <a:r>
              <a:rPr sz="1100" dirty="0">
                <a:solidFill>
                  <a:srgbClr val="525255"/>
                </a:solidFill>
                <a:latin typeface="Verdana"/>
                <a:cs typeface="Verdana"/>
              </a:rPr>
              <a:t>enable</a:t>
            </a:r>
            <a:r>
              <a:rPr sz="1100" spc="-25" dirty="0">
                <a:solidFill>
                  <a:srgbClr val="525255"/>
                </a:solidFill>
                <a:latin typeface="Verdana"/>
                <a:cs typeface="Verdana"/>
              </a:rPr>
              <a:t> </a:t>
            </a:r>
            <a:r>
              <a:rPr sz="1100" dirty="0">
                <a:solidFill>
                  <a:srgbClr val="525255"/>
                </a:solidFill>
                <a:latin typeface="Verdana"/>
                <a:cs typeface="Verdana"/>
              </a:rPr>
              <a:t>the</a:t>
            </a:r>
            <a:r>
              <a:rPr sz="1100" spc="-10" dirty="0">
                <a:solidFill>
                  <a:srgbClr val="525255"/>
                </a:solidFill>
                <a:latin typeface="Verdana"/>
                <a:cs typeface="Verdana"/>
              </a:rPr>
              <a:t> </a:t>
            </a:r>
            <a:r>
              <a:rPr sz="1100" dirty="0">
                <a:solidFill>
                  <a:srgbClr val="525255"/>
                </a:solidFill>
                <a:latin typeface="Verdana"/>
                <a:cs typeface="Verdana"/>
              </a:rPr>
              <a:t>whole</a:t>
            </a:r>
            <a:r>
              <a:rPr sz="1100" spc="-30" dirty="0">
                <a:solidFill>
                  <a:srgbClr val="525255"/>
                </a:solidFill>
                <a:latin typeface="Verdana"/>
                <a:cs typeface="Verdana"/>
              </a:rPr>
              <a:t> </a:t>
            </a:r>
            <a:r>
              <a:rPr sz="1100" dirty="0">
                <a:solidFill>
                  <a:srgbClr val="525255"/>
                </a:solidFill>
                <a:latin typeface="Verdana"/>
                <a:cs typeface="Verdana"/>
              </a:rPr>
              <a:t>school</a:t>
            </a:r>
            <a:r>
              <a:rPr sz="1100" spc="-40" dirty="0">
                <a:solidFill>
                  <a:srgbClr val="525255"/>
                </a:solidFill>
                <a:latin typeface="Verdana"/>
                <a:cs typeface="Verdana"/>
              </a:rPr>
              <a:t> </a:t>
            </a:r>
            <a:r>
              <a:rPr sz="1100" dirty="0">
                <a:solidFill>
                  <a:srgbClr val="525255"/>
                </a:solidFill>
                <a:latin typeface="Verdana"/>
                <a:cs typeface="Verdana"/>
              </a:rPr>
              <a:t>community</a:t>
            </a:r>
            <a:r>
              <a:rPr sz="1100" spc="-50" dirty="0">
                <a:solidFill>
                  <a:srgbClr val="525255"/>
                </a:solidFill>
                <a:latin typeface="Verdana"/>
                <a:cs typeface="Verdana"/>
              </a:rPr>
              <a:t> </a:t>
            </a:r>
            <a:r>
              <a:rPr sz="1100" dirty="0">
                <a:solidFill>
                  <a:srgbClr val="525255"/>
                </a:solidFill>
                <a:latin typeface="Verdana"/>
                <a:cs typeface="Verdana"/>
              </a:rPr>
              <a:t>to</a:t>
            </a:r>
            <a:r>
              <a:rPr sz="1100" spc="-15" dirty="0">
                <a:solidFill>
                  <a:srgbClr val="525255"/>
                </a:solidFill>
                <a:latin typeface="Verdana"/>
                <a:cs typeface="Verdana"/>
              </a:rPr>
              <a:t> </a:t>
            </a:r>
            <a:r>
              <a:rPr sz="1100" dirty="0">
                <a:solidFill>
                  <a:srgbClr val="525255"/>
                </a:solidFill>
                <a:latin typeface="Verdana"/>
                <a:cs typeface="Verdana"/>
              </a:rPr>
              <a:t>better</a:t>
            </a:r>
            <a:r>
              <a:rPr sz="1100" spc="-30" dirty="0">
                <a:solidFill>
                  <a:srgbClr val="525255"/>
                </a:solidFill>
                <a:latin typeface="Verdana"/>
                <a:cs typeface="Verdana"/>
              </a:rPr>
              <a:t> </a:t>
            </a:r>
            <a:r>
              <a:rPr sz="1100" dirty="0">
                <a:solidFill>
                  <a:srgbClr val="525255"/>
                </a:solidFill>
                <a:latin typeface="Verdana"/>
                <a:cs typeface="Verdana"/>
              </a:rPr>
              <a:t>understand</a:t>
            </a:r>
            <a:r>
              <a:rPr sz="1100" spc="-10" dirty="0">
                <a:solidFill>
                  <a:srgbClr val="525255"/>
                </a:solidFill>
                <a:latin typeface="Verdana"/>
                <a:cs typeface="Verdana"/>
              </a:rPr>
              <a:t> </a:t>
            </a:r>
            <a:r>
              <a:rPr sz="1100" dirty="0">
                <a:solidFill>
                  <a:srgbClr val="525255"/>
                </a:solidFill>
                <a:latin typeface="Verdana"/>
                <a:cs typeface="Verdana"/>
              </a:rPr>
              <a:t>and</a:t>
            </a:r>
            <a:r>
              <a:rPr sz="1100" spc="-10" dirty="0">
                <a:solidFill>
                  <a:srgbClr val="525255"/>
                </a:solidFill>
                <a:latin typeface="Verdana"/>
                <a:cs typeface="Verdana"/>
              </a:rPr>
              <a:t> </a:t>
            </a:r>
            <a:r>
              <a:rPr sz="1100" dirty="0">
                <a:solidFill>
                  <a:srgbClr val="525255"/>
                </a:solidFill>
                <a:latin typeface="Verdana"/>
                <a:cs typeface="Verdana"/>
              </a:rPr>
              <a:t>embrace</a:t>
            </a:r>
            <a:r>
              <a:rPr sz="1100" spc="-65" dirty="0">
                <a:solidFill>
                  <a:srgbClr val="525255"/>
                </a:solidFill>
                <a:latin typeface="Verdana"/>
                <a:cs typeface="Verdana"/>
              </a:rPr>
              <a:t> </a:t>
            </a:r>
            <a:r>
              <a:rPr sz="1100" spc="-10" dirty="0">
                <a:solidFill>
                  <a:srgbClr val="525255"/>
                </a:solidFill>
                <a:latin typeface="Verdana"/>
                <a:cs typeface="Verdana"/>
              </a:rPr>
              <a:t>diversity.</a:t>
            </a:r>
            <a:endParaRPr sz="1100">
              <a:latin typeface="Verdana"/>
              <a:cs typeface="Verdana"/>
            </a:endParaRPr>
          </a:p>
        </p:txBody>
      </p:sp>
      <p:pic>
        <p:nvPicPr>
          <p:cNvPr id="5" name="object 5"/>
          <p:cNvPicPr/>
          <p:nvPr/>
        </p:nvPicPr>
        <p:blipFill>
          <a:blip r:embed="rId3" cstate="print"/>
          <a:stretch>
            <a:fillRect/>
          </a:stretch>
        </p:blipFill>
        <p:spPr>
          <a:xfrm>
            <a:off x="1164336" y="2299716"/>
            <a:ext cx="5457444" cy="325069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3">
            <a:extLst>
              <a:ext uri="{FF2B5EF4-FFF2-40B4-BE49-F238E27FC236}">
                <a16:creationId xmlns:a16="http://schemas.microsoft.com/office/drawing/2014/main" id="{B95CDC2C-0B5D-47BD-9F9E-8C601B8C8440}"/>
              </a:ext>
            </a:extLst>
          </p:cNvPr>
          <p:cNvPicPr/>
          <p:nvPr/>
        </p:nvPicPr>
        <p:blipFill>
          <a:blip r:embed="rId2" cstate="print"/>
          <a:stretch>
            <a:fillRect/>
          </a:stretch>
        </p:blipFill>
        <p:spPr>
          <a:xfrm>
            <a:off x="2001012" y="0"/>
            <a:ext cx="7828788" cy="6629400"/>
          </a:xfrm>
          <a:prstGeom prst="rect">
            <a:avLst/>
          </a:prstGeom>
        </p:spPr>
      </p:pic>
    </p:spTree>
    <p:extLst>
      <p:ext uri="{BB962C8B-B14F-4D97-AF65-F5344CB8AC3E}">
        <p14:creationId xmlns:p14="http://schemas.microsoft.com/office/powerpoint/2010/main" val="2807410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73982" y="422275"/>
            <a:ext cx="3750945" cy="711200"/>
          </a:xfrm>
          <a:prstGeom prst="rect">
            <a:avLst/>
          </a:prstGeom>
        </p:spPr>
        <p:txBody>
          <a:bodyPr vert="horz" wrap="square" lIns="0" tIns="12700" rIns="0" bIns="0" rtlCol="0">
            <a:spAutoFit/>
          </a:bodyPr>
          <a:lstStyle/>
          <a:p>
            <a:pPr marL="12700">
              <a:lnSpc>
                <a:spcPct val="100000"/>
              </a:lnSpc>
              <a:spcBef>
                <a:spcPts val="100"/>
              </a:spcBef>
            </a:pPr>
            <a:r>
              <a:rPr spc="160" dirty="0"/>
              <a:t>Our</a:t>
            </a:r>
            <a:r>
              <a:rPr spc="-35" dirty="0"/>
              <a:t> </a:t>
            </a:r>
            <a:r>
              <a:rPr spc="165" dirty="0"/>
              <a:t>Content</a:t>
            </a:r>
          </a:p>
        </p:txBody>
      </p:sp>
      <p:pic>
        <p:nvPicPr>
          <p:cNvPr id="3" name="object 3"/>
          <p:cNvPicPr/>
          <p:nvPr/>
        </p:nvPicPr>
        <p:blipFill>
          <a:blip r:embed="rId2" cstate="print"/>
          <a:stretch>
            <a:fillRect/>
          </a:stretch>
        </p:blipFill>
        <p:spPr>
          <a:xfrm>
            <a:off x="6390132" y="1450847"/>
            <a:ext cx="4094988" cy="4296156"/>
          </a:xfrm>
          <a:prstGeom prst="rect">
            <a:avLst/>
          </a:prstGeom>
        </p:spPr>
      </p:pic>
      <p:sp>
        <p:nvSpPr>
          <p:cNvPr id="4" name="object 4"/>
          <p:cNvSpPr txBox="1"/>
          <p:nvPr/>
        </p:nvSpPr>
        <p:spPr>
          <a:xfrm>
            <a:off x="685800" y="1726246"/>
            <a:ext cx="4840478" cy="4294124"/>
          </a:xfrm>
          <a:prstGeom prst="rect">
            <a:avLst/>
          </a:prstGeom>
        </p:spPr>
        <p:txBody>
          <a:bodyPr vert="horz" wrap="square" lIns="0" tIns="23495" rIns="0" bIns="0" rtlCol="0">
            <a:spAutoFit/>
          </a:bodyPr>
          <a:lstStyle/>
          <a:p>
            <a:pPr marL="12700" marR="5080">
              <a:lnSpc>
                <a:spcPts val="1390"/>
              </a:lnSpc>
              <a:spcBef>
                <a:spcPts val="185"/>
              </a:spcBef>
            </a:pPr>
            <a:r>
              <a:rPr sz="2000" spc="-10" dirty="0">
                <a:solidFill>
                  <a:srgbClr val="525255"/>
                </a:solidFill>
                <a:latin typeface="Verdana"/>
                <a:cs typeface="Verdana"/>
              </a:rPr>
              <a:t>The</a:t>
            </a:r>
            <a:r>
              <a:rPr sz="2000" spc="10" dirty="0">
                <a:solidFill>
                  <a:srgbClr val="525255"/>
                </a:solidFill>
                <a:latin typeface="Verdana"/>
                <a:cs typeface="Verdana"/>
              </a:rPr>
              <a:t> </a:t>
            </a:r>
            <a:r>
              <a:rPr sz="2000" dirty="0">
                <a:solidFill>
                  <a:srgbClr val="525255"/>
                </a:solidFill>
                <a:latin typeface="Verdana"/>
                <a:cs typeface="Verdana"/>
              </a:rPr>
              <a:t>myHappymind</a:t>
            </a:r>
            <a:r>
              <a:rPr sz="2000" spc="30" dirty="0">
                <a:solidFill>
                  <a:srgbClr val="525255"/>
                </a:solidFill>
                <a:latin typeface="Verdana"/>
                <a:cs typeface="Verdana"/>
              </a:rPr>
              <a:t> </a:t>
            </a:r>
            <a:r>
              <a:rPr sz="2000" dirty="0">
                <a:solidFill>
                  <a:srgbClr val="525255"/>
                </a:solidFill>
                <a:latin typeface="Verdana"/>
                <a:cs typeface="Verdana"/>
              </a:rPr>
              <a:t>curriculum</a:t>
            </a:r>
            <a:r>
              <a:rPr sz="2000" spc="45" dirty="0">
                <a:solidFill>
                  <a:srgbClr val="525255"/>
                </a:solidFill>
                <a:latin typeface="Verdana"/>
                <a:cs typeface="Verdana"/>
              </a:rPr>
              <a:t> </a:t>
            </a:r>
            <a:r>
              <a:rPr sz="2000" spc="-30" dirty="0">
                <a:solidFill>
                  <a:srgbClr val="525255"/>
                </a:solidFill>
                <a:latin typeface="Verdana"/>
                <a:cs typeface="Verdana"/>
              </a:rPr>
              <a:t>is</a:t>
            </a:r>
            <a:r>
              <a:rPr sz="2000" spc="20" dirty="0">
                <a:solidFill>
                  <a:srgbClr val="525255"/>
                </a:solidFill>
                <a:latin typeface="Verdana"/>
                <a:cs typeface="Verdana"/>
              </a:rPr>
              <a:t> </a:t>
            </a:r>
            <a:r>
              <a:rPr sz="2000" dirty="0">
                <a:solidFill>
                  <a:srgbClr val="525255"/>
                </a:solidFill>
                <a:latin typeface="Verdana"/>
                <a:cs typeface="Verdana"/>
              </a:rPr>
              <a:t>grounded</a:t>
            </a:r>
            <a:r>
              <a:rPr sz="2000" spc="5" dirty="0">
                <a:solidFill>
                  <a:srgbClr val="525255"/>
                </a:solidFill>
                <a:latin typeface="Verdana"/>
                <a:cs typeface="Verdana"/>
              </a:rPr>
              <a:t> </a:t>
            </a:r>
            <a:r>
              <a:rPr sz="2000" dirty="0">
                <a:solidFill>
                  <a:srgbClr val="525255"/>
                </a:solidFill>
                <a:latin typeface="Verdana"/>
                <a:cs typeface="Verdana"/>
              </a:rPr>
              <a:t>in</a:t>
            </a:r>
            <a:r>
              <a:rPr sz="2000" spc="25" dirty="0">
                <a:solidFill>
                  <a:srgbClr val="525255"/>
                </a:solidFill>
                <a:latin typeface="Verdana"/>
                <a:cs typeface="Verdana"/>
              </a:rPr>
              <a:t> </a:t>
            </a:r>
            <a:r>
              <a:rPr sz="2000" dirty="0">
                <a:solidFill>
                  <a:srgbClr val="525255"/>
                </a:solidFill>
                <a:latin typeface="Verdana"/>
                <a:cs typeface="Verdana"/>
              </a:rPr>
              <a:t>scientific</a:t>
            </a:r>
            <a:r>
              <a:rPr sz="2000" spc="25" dirty="0">
                <a:solidFill>
                  <a:srgbClr val="525255"/>
                </a:solidFill>
                <a:latin typeface="Verdana"/>
                <a:cs typeface="Verdana"/>
              </a:rPr>
              <a:t> </a:t>
            </a:r>
            <a:r>
              <a:rPr sz="2000" spc="-10" dirty="0">
                <a:solidFill>
                  <a:srgbClr val="525255"/>
                </a:solidFill>
                <a:latin typeface="Verdana"/>
                <a:cs typeface="Verdana"/>
              </a:rPr>
              <a:t>research</a:t>
            </a:r>
            <a:r>
              <a:rPr sz="2000" spc="15" dirty="0">
                <a:solidFill>
                  <a:srgbClr val="525255"/>
                </a:solidFill>
                <a:latin typeface="Verdana"/>
                <a:cs typeface="Verdana"/>
              </a:rPr>
              <a:t> </a:t>
            </a:r>
            <a:r>
              <a:rPr sz="2000" spc="-25" dirty="0">
                <a:solidFill>
                  <a:srgbClr val="525255"/>
                </a:solidFill>
                <a:latin typeface="Verdana"/>
                <a:cs typeface="Verdana"/>
              </a:rPr>
              <a:t>and </a:t>
            </a:r>
            <a:r>
              <a:rPr sz="2000" dirty="0">
                <a:solidFill>
                  <a:srgbClr val="525255"/>
                </a:solidFill>
                <a:latin typeface="Verdana"/>
                <a:cs typeface="Verdana"/>
              </a:rPr>
              <a:t>helps</a:t>
            </a:r>
            <a:r>
              <a:rPr sz="2000" spc="-5" dirty="0">
                <a:solidFill>
                  <a:srgbClr val="525255"/>
                </a:solidFill>
                <a:latin typeface="Verdana"/>
                <a:cs typeface="Verdana"/>
              </a:rPr>
              <a:t> </a:t>
            </a:r>
            <a:r>
              <a:rPr sz="2000" dirty="0">
                <a:solidFill>
                  <a:srgbClr val="525255"/>
                </a:solidFill>
                <a:latin typeface="Verdana"/>
                <a:cs typeface="Verdana"/>
              </a:rPr>
              <a:t>children</a:t>
            </a:r>
            <a:r>
              <a:rPr sz="2000" spc="-10" dirty="0">
                <a:solidFill>
                  <a:srgbClr val="525255"/>
                </a:solidFill>
                <a:latin typeface="Verdana"/>
                <a:cs typeface="Verdana"/>
              </a:rPr>
              <a:t> </a:t>
            </a:r>
            <a:r>
              <a:rPr sz="2000" spc="-25" dirty="0">
                <a:solidFill>
                  <a:srgbClr val="525255"/>
                </a:solidFill>
                <a:latin typeface="Verdana"/>
                <a:cs typeface="Verdana"/>
              </a:rPr>
              <a:t>to:</a:t>
            </a:r>
            <a:endParaRPr sz="2000" dirty="0">
              <a:latin typeface="Verdana"/>
              <a:cs typeface="Verdana"/>
            </a:endParaRPr>
          </a:p>
          <a:p>
            <a:pPr marL="184150" indent="-171450">
              <a:spcBef>
                <a:spcPts val="1320"/>
              </a:spcBef>
              <a:buSzPct val="83333"/>
              <a:buFont typeface="Wingdings"/>
              <a:buChar char=""/>
              <a:tabLst>
                <a:tab pos="184150" algn="l"/>
              </a:tabLst>
            </a:pPr>
            <a:r>
              <a:rPr sz="2000" dirty="0">
                <a:solidFill>
                  <a:srgbClr val="525255"/>
                </a:solidFill>
                <a:latin typeface="Verdana"/>
                <a:cs typeface="Verdana"/>
              </a:rPr>
              <a:t>Feel</a:t>
            </a:r>
            <a:r>
              <a:rPr sz="2000" spc="-40" dirty="0">
                <a:solidFill>
                  <a:srgbClr val="525255"/>
                </a:solidFill>
                <a:latin typeface="Verdana"/>
                <a:cs typeface="Verdana"/>
              </a:rPr>
              <a:t> </a:t>
            </a:r>
            <a:r>
              <a:rPr sz="2000" spc="-10" dirty="0">
                <a:solidFill>
                  <a:srgbClr val="525255"/>
                </a:solidFill>
                <a:latin typeface="Verdana"/>
                <a:cs typeface="Verdana"/>
              </a:rPr>
              <a:t>happier</a:t>
            </a:r>
            <a:endParaRPr sz="2000" dirty="0">
              <a:latin typeface="Verdana"/>
              <a:cs typeface="Verdana"/>
            </a:endParaRPr>
          </a:p>
          <a:p>
            <a:pPr marL="184150" indent="-171450">
              <a:buSzPct val="83333"/>
              <a:buFont typeface="Wingdings"/>
              <a:buChar char=""/>
              <a:tabLst>
                <a:tab pos="184150" algn="l"/>
              </a:tabLst>
            </a:pPr>
            <a:r>
              <a:rPr sz="2000" dirty="0">
                <a:solidFill>
                  <a:srgbClr val="525255"/>
                </a:solidFill>
                <a:latin typeface="Verdana"/>
                <a:cs typeface="Verdana"/>
              </a:rPr>
              <a:t>Know</a:t>
            </a:r>
            <a:r>
              <a:rPr sz="2000" spc="-50" dirty="0">
                <a:solidFill>
                  <a:srgbClr val="525255"/>
                </a:solidFill>
                <a:latin typeface="Verdana"/>
                <a:cs typeface="Verdana"/>
              </a:rPr>
              <a:t> </a:t>
            </a:r>
            <a:r>
              <a:rPr sz="2000" dirty="0">
                <a:solidFill>
                  <a:srgbClr val="525255"/>
                </a:solidFill>
                <a:latin typeface="Verdana"/>
                <a:cs typeface="Verdana"/>
              </a:rPr>
              <a:t>what</a:t>
            </a:r>
            <a:r>
              <a:rPr sz="2000" spc="-40" dirty="0">
                <a:solidFill>
                  <a:srgbClr val="525255"/>
                </a:solidFill>
                <a:latin typeface="Verdana"/>
                <a:cs typeface="Verdana"/>
              </a:rPr>
              <a:t> </a:t>
            </a:r>
            <a:r>
              <a:rPr sz="2000" dirty="0">
                <a:solidFill>
                  <a:srgbClr val="525255"/>
                </a:solidFill>
                <a:latin typeface="Verdana"/>
                <a:cs typeface="Verdana"/>
              </a:rPr>
              <a:t>to</a:t>
            </a:r>
            <a:r>
              <a:rPr sz="2000" spc="-50" dirty="0">
                <a:solidFill>
                  <a:srgbClr val="525255"/>
                </a:solidFill>
                <a:latin typeface="Verdana"/>
                <a:cs typeface="Verdana"/>
              </a:rPr>
              <a:t> </a:t>
            </a:r>
            <a:r>
              <a:rPr sz="2000" dirty="0">
                <a:solidFill>
                  <a:srgbClr val="525255"/>
                </a:solidFill>
                <a:latin typeface="Verdana"/>
                <a:cs typeface="Verdana"/>
              </a:rPr>
              <a:t>do</a:t>
            </a:r>
            <a:r>
              <a:rPr sz="2000" spc="-40" dirty="0">
                <a:solidFill>
                  <a:srgbClr val="525255"/>
                </a:solidFill>
                <a:latin typeface="Verdana"/>
                <a:cs typeface="Verdana"/>
              </a:rPr>
              <a:t> </a:t>
            </a:r>
            <a:r>
              <a:rPr sz="2000" dirty="0">
                <a:solidFill>
                  <a:srgbClr val="525255"/>
                </a:solidFill>
                <a:latin typeface="Verdana"/>
                <a:cs typeface="Verdana"/>
              </a:rPr>
              <a:t>when</a:t>
            </a:r>
            <a:r>
              <a:rPr sz="2000" spc="-30" dirty="0">
                <a:solidFill>
                  <a:srgbClr val="525255"/>
                </a:solidFill>
                <a:latin typeface="Verdana"/>
                <a:cs typeface="Verdana"/>
              </a:rPr>
              <a:t> </a:t>
            </a:r>
            <a:r>
              <a:rPr sz="2000" spc="-10" dirty="0">
                <a:solidFill>
                  <a:srgbClr val="525255"/>
                </a:solidFill>
                <a:latin typeface="Verdana"/>
                <a:cs typeface="Verdana"/>
              </a:rPr>
              <a:t>they</a:t>
            </a:r>
            <a:r>
              <a:rPr sz="2000" spc="-35" dirty="0">
                <a:solidFill>
                  <a:srgbClr val="525255"/>
                </a:solidFill>
                <a:latin typeface="Verdana"/>
                <a:cs typeface="Verdana"/>
              </a:rPr>
              <a:t> </a:t>
            </a:r>
            <a:r>
              <a:rPr sz="2000" spc="-10" dirty="0">
                <a:solidFill>
                  <a:srgbClr val="525255"/>
                </a:solidFill>
                <a:latin typeface="Verdana"/>
                <a:cs typeface="Verdana"/>
              </a:rPr>
              <a:t>feel</a:t>
            </a:r>
            <a:r>
              <a:rPr sz="2000" spc="-15" dirty="0">
                <a:solidFill>
                  <a:srgbClr val="525255"/>
                </a:solidFill>
                <a:latin typeface="Verdana"/>
                <a:cs typeface="Verdana"/>
              </a:rPr>
              <a:t> </a:t>
            </a:r>
            <a:r>
              <a:rPr sz="2000" dirty="0">
                <a:solidFill>
                  <a:srgbClr val="525255"/>
                </a:solidFill>
                <a:latin typeface="Verdana"/>
                <a:cs typeface="Verdana"/>
              </a:rPr>
              <a:t>worried</a:t>
            </a:r>
            <a:r>
              <a:rPr sz="2000" spc="-60" dirty="0">
                <a:solidFill>
                  <a:srgbClr val="525255"/>
                </a:solidFill>
                <a:latin typeface="Verdana"/>
                <a:cs typeface="Verdana"/>
              </a:rPr>
              <a:t> </a:t>
            </a:r>
            <a:r>
              <a:rPr sz="2000" spc="-10" dirty="0">
                <a:solidFill>
                  <a:srgbClr val="525255"/>
                </a:solidFill>
                <a:latin typeface="Verdana"/>
                <a:cs typeface="Verdana"/>
              </a:rPr>
              <a:t>or</a:t>
            </a:r>
            <a:r>
              <a:rPr sz="2000" spc="-45" dirty="0">
                <a:solidFill>
                  <a:srgbClr val="525255"/>
                </a:solidFill>
                <a:latin typeface="Verdana"/>
                <a:cs typeface="Verdana"/>
              </a:rPr>
              <a:t> </a:t>
            </a:r>
            <a:r>
              <a:rPr sz="2000" spc="-10" dirty="0">
                <a:solidFill>
                  <a:srgbClr val="525255"/>
                </a:solidFill>
                <a:latin typeface="Verdana"/>
                <a:cs typeface="Verdana"/>
              </a:rPr>
              <a:t>stressed</a:t>
            </a:r>
            <a:endParaRPr sz="2000" dirty="0">
              <a:latin typeface="Verdana"/>
              <a:cs typeface="Verdana"/>
            </a:endParaRPr>
          </a:p>
          <a:p>
            <a:pPr marL="184150" indent="-171450">
              <a:buSzPct val="83333"/>
              <a:buFont typeface="Wingdings"/>
              <a:buChar char=""/>
              <a:tabLst>
                <a:tab pos="184150" algn="l"/>
              </a:tabLst>
            </a:pPr>
            <a:r>
              <a:rPr sz="2000" spc="-10" dirty="0">
                <a:solidFill>
                  <a:srgbClr val="525255"/>
                </a:solidFill>
                <a:latin typeface="Verdana"/>
                <a:cs typeface="Verdana"/>
              </a:rPr>
              <a:t>Improve</a:t>
            </a:r>
            <a:r>
              <a:rPr sz="2000" spc="-70" dirty="0">
                <a:solidFill>
                  <a:srgbClr val="525255"/>
                </a:solidFill>
                <a:latin typeface="Verdana"/>
                <a:cs typeface="Verdana"/>
              </a:rPr>
              <a:t> </a:t>
            </a:r>
            <a:r>
              <a:rPr sz="2000" dirty="0">
                <a:solidFill>
                  <a:srgbClr val="525255"/>
                </a:solidFill>
                <a:latin typeface="Verdana"/>
                <a:cs typeface="Verdana"/>
              </a:rPr>
              <a:t>their</a:t>
            </a:r>
            <a:r>
              <a:rPr sz="2000" spc="-75" dirty="0">
                <a:solidFill>
                  <a:srgbClr val="525255"/>
                </a:solidFill>
                <a:latin typeface="Verdana"/>
                <a:cs typeface="Verdana"/>
              </a:rPr>
              <a:t> </a:t>
            </a:r>
            <a:r>
              <a:rPr sz="2000" dirty="0">
                <a:solidFill>
                  <a:srgbClr val="525255"/>
                </a:solidFill>
                <a:latin typeface="Verdana"/>
                <a:cs typeface="Verdana"/>
              </a:rPr>
              <a:t>focus</a:t>
            </a:r>
            <a:r>
              <a:rPr sz="2000" spc="-55" dirty="0">
                <a:solidFill>
                  <a:srgbClr val="525255"/>
                </a:solidFill>
                <a:latin typeface="Verdana"/>
                <a:cs typeface="Verdana"/>
              </a:rPr>
              <a:t> </a:t>
            </a:r>
            <a:r>
              <a:rPr sz="2000" dirty="0">
                <a:solidFill>
                  <a:srgbClr val="525255"/>
                </a:solidFill>
                <a:latin typeface="Verdana"/>
                <a:cs typeface="Verdana"/>
              </a:rPr>
              <a:t>and</a:t>
            </a:r>
            <a:r>
              <a:rPr sz="2000" spc="-60" dirty="0">
                <a:solidFill>
                  <a:srgbClr val="525255"/>
                </a:solidFill>
                <a:latin typeface="Verdana"/>
                <a:cs typeface="Verdana"/>
              </a:rPr>
              <a:t> </a:t>
            </a:r>
            <a:r>
              <a:rPr sz="2000" spc="-10" dirty="0">
                <a:solidFill>
                  <a:srgbClr val="525255"/>
                </a:solidFill>
                <a:latin typeface="Verdana"/>
                <a:cs typeface="Verdana"/>
              </a:rPr>
              <a:t>learn</a:t>
            </a:r>
            <a:r>
              <a:rPr sz="2000" spc="-65" dirty="0">
                <a:solidFill>
                  <a:srgbClr val="525255"/>
                </a:solidFill>
                <a:latin typeface="Verdana"/>
                <a:cs typeface="Verdana"/>
              </a:rPr>
              <a:t> </a:t>
            </a:r>
            <a:r>
              <a:rPr sz="2000" spc="-20" dirty="0">
                <a:solidFill>
                  <a:srgbClr val="525255"/>
                </a:solidFill>
                <a:latin typeface="Verdana"/>
                <a:cs typeface="Verdana"/>
              </a:rPr>
              <a:t>more</a:t>
            </a:r>
            <a:endParaRPr sz="2000" dirty="0">
              <a:latin typeface="Verdana"/>
              <a:cs typeface="Verdana"/>
            </a:endParaRPr>
          </a:p>
          <a:p>
            <a:pPr marL="184150" indent="-171450">
              <a:buSzPct val="83333"/>
              <a:buFont typeface="Wingdings"/>
              <a:buChar char=""/>
              <a:tabLst>
                <a:tab pos="184150" algn="l"/>
              </a:tabLst>
            </a:pPr>
            <a:r>
              <a:rPr sz="2000" dirty="0">
                <a:solidFill>
                  <a:srgbClr val="525255"/>
                </a:solidFill>
                <a:latin typeface="Verdana"/>
                <a:cs typeface="Verdana"/>
              </a:rPr>
              <a:t>Achieve</a:t>
            </a:r>
            <a:r>
              <a:rPr sz="2000" spc="-75" dirty="0">
                <a:solidFill>
                  <a:srgbClr val="525255"/>
                </a:solidFill>
                <a:latin typeface="Verdana"/>
                <a:cs typeface="Verdana"/>
              </a:rPr>
              <a:t> </a:t>
            </a:r>
            <a:r>
              <a:rPr sz="2000" dirty="0">
                <a:solidFill>
                  <a:srgbClr val="525255"/>
                </a:solidFill>
                <a:latin typeface="Verdana"/>
                <a:cs typeface="Verdana"/>
              </a:rPr>
              <a:t>more</a:t>
            </a:r>
            <a:r>
              <a:rPr sz="2000" spc="-75" dirty="0">
                <a:solidFill>
                  <a:srgbClr val="525255"/>
                </a:solidFill>
                <a:latin typeface="Verdana"/>
                <a:cs typeface="Verdana"/>
              </a:rPr>
              <a:t> </a:t>
            </a:r>
            <a:r>
              <a:rPr sz="2000" dirty="0">
                <a:solidFill>
                  <a:srgbClr val="525255"/>
                </a:solidFill>
                <a:latin typeface="Verdana"/>
                <a:cs typeface="Verdana"/>
              </a:rPr>
              <a:t>of</a:t>
            </a:r>
            <a:r>
              <a:rPr sz="2000" spc="-65" dirty="0">
                <a:solidFill>
                  <a:srgbClr val="525255"/>
                </a:solidFill>
                <a:latin typeface="Verdana"/>
                <a:cs typeface="Verdana"/>
              </a:rPr>
              <a:t> </a:t>
            </a:r>
            <a:r>
              <a:rPr sz="2000" dirty="0">
                <a:solidFill>
                  <a:srgbClr val="525255"/>
                </a:solidFill>
                <a:latin typeface="Verdana"/>
                <a:cs typeface="Verdana"/>
              </a:rPr>
              <a:t>the</a:t>
            </a:r>
            <a:r>
              <a:rPr sz="2000" spc="-90" dirty="0">
                <a:solidFill>
                  <a:srgbClr val="525255"/>
                </a:solidFill>
                <a:latin typeface="Verdana"/>
                <a:cs typeface="Verdana"/>
              </a:rPr>
              <a:t> </a:t>
            </a:r>
            <a:r>
              <a:rPr sz="2000" dirty="0">
                <a:solidFill>
                  <a:srgbClr val="525255"/>
                </a:solidFill>
                <a:latin typeface="Verdana"/>
                <a:cs typeface="Verdana"/>
              </a:rPr>
              <a:t>goals</a:t>
            </a:r>
            <a:r>
              <a:rPr sz="2000" spc="-70" dirty="0">
                <a:solidFill>
                  <a:srgbClr val="525255"/>
                </a:solidFill>
                <a:latin typeface="Verdana"/>
                <a:cs typeface="Verdana"/>
              </a:rPr>
              <a:t> </a:t>
            </a:r>
            <a:r>
              <a:rPr sz="2000" dirty="0">
                <a:solidFill>
                  <a:srgbClr val="525255"/>
                </a:solidFill>
                <a:latin typeface="Verdana"/>
                <a:cs typeface="Verdana"/>
              </a:rPr>
              <a:t>that</a:t>
            </a:r>
            <a:r>
              <a:rPr sz="2000" spc="-60" dirty="0">
                <a:solidFill>
                  <a:srgbClr val="525255"/>
                </a:solidFill>
                <a:latin typeface="Verdana"/>
                <a:cs typeface="Verdana"/>
              </a:rPr>
              <a:t> </a:t>
            </a:r>
            <a:r>
              <a:rPr sz="2000" spc="-10" dirty="0">
                <a:solidFill>
                  <a:srgbClr val="525255"/>
                </a:solidFill>
                <a:latin typeface="Verdana"/>
                <a:cs typeface="Verdana"/>
              </a:rPr>
              <a:t>they</a:t>
            </a:r>
            <a:r>
              <a:rPr sz="2000" spc="-75" dirty="0">
                <a:solidFill>
                  <a:srgbClr val="525255"/>
                </a:solidFill>
                <a:latin typeface="Verdana"/>
                <a:cs typeface="Verdana"/>
              </a:rPr>
              <a:t> </a:t>
            </a:r>
            <a:r>
              <a:rPr sz="2000" spc="-10" dirty="0">
                <a:solidFill>
                  <a:srgbClr val="525255"/>
                </a:solidFill>
                <a:latin typeface="Verdana"/>
                <a:cs typeface="Verdana"/>
              </a:rPr>
              <a:t>set</a:t>
            </a:r>
            <a:r>
              <a:rPr sz="2000" spc="-70" dirty="0">
                <a:solidFill>
                  <a:srgbClr val="525255"/>
                </a:solidFill>
                <a:latin typeface="Verdana"/>
                <a:cs typeface="Verdana"/>
              </a:rPr>
              <a:t> </a:t>
            </a:r>
            <a:r>
              <a:rPr sz="2000" spc="-20" dirty="0">
                <a:solidFill>
                  <a:srgbClr val="525255"/>
                </a:solidFill>
                <a:latin typeface="Verdana"/>
                <a:cs typeface="Verdana"/>
              </a:rPr>
              <a:t>for</a:t>
            </a:r>
            <a:r>
              <a:rPr sz="2000" spc="-80" dirty="0">
                <a:solidFill>
                  <a:srgbClr val="525255"/>
                </a:solidFill>
                <a:latin typeface="Verdana"/>
                <a:cs typeface="Verdana"/>
              </a:rPr>
              <a:t> </a:t>
            </a:r>
            <a:r>
              <a:rPr sz="2000" spc="-10" dirty="0">
                <a:solidFill>
                  <a:srgbClr val="525255"/>
                </a:solidFill>
                <a:latin typeface="Verdana"/>
                <a:cs typeface="Verdana"/>
              </a:rPr>
              <a:t>themselves</a:t>
            </a:r>
            <a:endParaRPr sz="2000" dirty="0">
              <a:latin typeface="Verdana"/>
              <a:cs typeface="Verdana"/>
            </a:endParaRPr>
          </a:p>
          <a:p>
            <a:pPr marL="184150" indent="-171450">
              <a:buSzPct val="83333"/>
              <a:buFont typeface="Wingdings"/>
              <a:buChar char=""/>
              <a:tabLst>
                <a:tab pos="184150" algn="l"/>
              </a:tabLst>
            </a:pPr>
            <a:r>
              <a:rPr sz="2000" dirty="0">
                <a:solidFill>
                  <a:srgbClr val="525255"/>
                </a:solidFill>
                <a:latin typeface="Verdana"/>
                <a:cs typeface="Verdana"/>
              </a:rPr>
              <a:t>Develop</a:t>
            </a:r>
            <a:r>
              <a:rPr sz="2000" spc="-45" dirty="0">
                <a:solidFill>
                  <a:srgbClr val="525255"/>
                </a:solidFill>
                <a:latin typeface="Verdana"/>
                <a:cs typeface="Verdana"/>
              </a:rPr>
              <a:t> </a:t>
            </a:r>
            <a:r>
              <a:rPr sz="2000" dirty="0">
                <a:solidFill>
                  <a:srgbClr val="525255"/>
                </a:solidFill>
                <a:latin typeface="Verdana"/>
                <a:cs typeface="Verdana"/>
              </a:rPr>
              <a:t>better</a:t>
            </a:r>
            <a:r>
              <a:rPr sz="2000" spc="-60" dirty="0">
                <a:solidFill>
                  <a:srgbClr val="525255"/>
                </a:solidFill>
                <a:latin typeface="Verdana"/>
                <a:cs typeface="Verdana"/>
              </a:rPr>
              <a:t> </a:t>
            </a:r>
            <a:r>
              <a:rPr sz="2000" dirty="0">
                <a:solidFill>
                  <a:srgbClr val="525255"/>
                </a:solidFill>
                <a:latin typeface="Verdana"/>
                <a:cs typeface="Verdana"/>
              </a:rPr>
              <a:t>relationships</a:t>
            </a:r>
            <a:r>
              <a:rPr sz="2000" spc="-60" dirty="0">
                <a:solidFill>
                  <a:srgbClr val="525255"/>
                </a:solidFill>
                <a:latin typeface="Verdana"/>
                <a:cs typeface="Verdana"/>
              </a:rPr>
              <a:t> </a:t>
            </a:r>
            <a:r>
              <a:rPr sz="2000" dirty="0">
                <a:solidFill>
                  <a:srgbClr val="525255"/>
                </a:solidFill>
                <a:latin typeface="Verdana"/>
                <a:cs typeface="Verdana"/>
              </a:rPr>
              <a:t>with</a:t>
            </a:r>
            <a:r>
              <a:rPr sz="2000" spc="-50" dirty="0">
                <a:solidFill>
                  <a:srgbClr val="525255"/>
                </a:solidFill>
                <a:latin typeface="Verdana"/>
                <a:cs typeface="Verdana"/>
              </a:rPr>
              <a:t> </a:t>
            </a:r>
            <a:r>
              <a:rPr sz="2000" dirty="0">
                <a:solidFill>
                  <a:srgbClr val="525255"/>
                </a:solidFill>
                <a:latin typeface="Verdana"/>
                <a:cs typeface="Verdana"/>
              </a:rPr>
              <a:t>friends</a:t>
            </a:r>
            <a:r>
              <a:rPr sz="2000" spc="-45" dirty="0">
                <a:solidFill>
                  <a:srgbClr val="525255"/>
                </a:solidFill>
                <a:latin typeface="Verdana"/>
                <a:cs typeface="Verdana"/>
              </a:rPr>
              <a:t> </a:t>
            </a:r>
            <a:r>
              <a:rPr sz="2000" dirty="0">
                <a:solidFill>
                  <a:srgbClr val="525255"/>
                </a:solidFill>
                <a:latin typeface="Verdana"/>
                <a:cs typeface="Verdana"/>
              </a:rPr>
              <a:t>and</a:t>
            </a:r>
            <a:r>
              <a:rPr sz="2000" spc="-40" dirty="0">
                <a:solidFill>
                  <a:srgbClr val="525255"/>
                </a:solidFill>
                <a:latin typeface="Verdana"/>
                <a:cs typeface="Verdana"/>
              </a:rPr>
              <a:t> </a:t>
            </a:r>
            <a:r>
              <a:rPr sz="2000" spc="-10" dirty="0">
                <a:solidFill>
                  <a:srgbClr val="525255"/>
                </a:solidFill>
                <a:latin typeface="Verdana"/>
                <a:cs typeface="Verdana"/>
              </a:rPr>
              <a:t>families</a:t>
            </a:r>
            <a:endParaRPr sz="2000" dirty="0">
              <a:latin typeface="Verdana"/>
              <a:cs typeface="Verdana"/>
            </a:endParaRPr>
          </a:p>
          <a:p>
            <a:pPr marL="184150" indent="-171450">
              <a:buSzPct val="83333"/>
              <a:buFont typeface="Wingdings"/>
              <a:buChar char=""/>
              <a:tabLst>
                <a:tab pos="184150" algn="l"/>
              </a:tabLst>
            </a:pPr>
            <a:r>
              <a:rPr sz="2000" dirty="0">
                <a:solidFill>
                  <a:srgbClr val="525255"/>
                </a:solidFill>
                <a:latin typeface="Verdana"/>
                <a:cs typeface="Verdana"/>
              </a:rPr>
              <a:t>Feel</a:t>
            </a:r>
            <a:r>
              <a:rPr sz="2000" spc="-45" dirty="0">
                <a:solidFill>
                  <a:srgbClr val="525255"/>
                </a:solidFill>
                <a:latin typeface="Verdana"/>
                <a:cs typeface="Verdana"/>
              </a:rPr>
              <a:t> </a:t>
            </a:r>
            <a:r>
              <a:rPr sz="2000" dirty="0">
                <a:solidFill>
                  <a:srgbClr val="525255"/>
                </a:solidFill>
                <a:latin typeface="Verdana"/>
                <a:cs typeface="Verdana"/>
              </a:rPr>
              <a:t>great</a:t>
            </a:r>
            <a:r>
              <a:rPr sz="2000" spc="-45" dirty="0">
                <a:solidFill>
                  <a:srgbClr val="525255"/>
                </a:solidFill>
                <a:latin typeface="Verdana"/>
                <a:cs typeface="Verdana"/>
              </a:rPr>
              <a:t> </a:t>
            </a:r>
            <a:r>
              <a:rPr sz="2000" dirty="0">
                <a:solidFill>
                  <a:srgbClr val="525255"/>
                </a:solidFill>
                <a:latin typeface="Verdana"/>
                <a:cs typeface="Verdana"/>
              </a:rPr>
              <a:t>about</a:t>
            </a:r>
            <a:r>
              <a:rPr sz="2000" spc="-50" dirty="0">
                <a:solidFill>
                  <a:srgbClr val="525255"/>
                </a:solidFill>
                <a:latin typeface="Verdana"/>
                <a:cs typeface="Verdana"/>
              </a:rPr>
              <a:t> </a:t>
            </a:r>
            <a:r>
              <a:rPr sz="2000" dirty="0">
                <a:solidFill>
                  <a:srgbClr val="525255"/>
                </a:solidFill>
                <a:latin typeface="Verdana"/>
                <a:cs typeface="Verdana"/>
              </a:rPr>
              <a:t>who</a:t>
            </a:r>
            <a:r>
              <a:rPr sz="2000" spc="-65" dirty="0">
                <a:solidFill>
                  <a:srgbClr val="525255"/>
                </a:solidFill>
                <a:latin typeface="Verdana"/>
                <a:cs typeface="Verdana"/>
              </a:rPr>
              <a:t> </a:t>
            </a:r>
            <a:r>
              <a:rPr sz="2000" spc="-10" dirty="0">
                <a:solidFill>
                  <a:srgbClr val="525255"/>
                </a:solidFill>
                <a:latin typeface="Verdana"/>
                <a:cs typeface="Verdana"/>
              </a:rPr>
              <a:t>they</a:t>
            </a:r>
            <a:r>
              <a:rPr sz="2000" spc="-55" dirty="0">
                <a:solidFill>
                  <a:srgbClr val="525255"/>
                </a:solidFill>
                <a:latin typeface="Verdana"/>
                <a:cs typeface="Verdana"/>
              </a:rPr>
              <a:t> </a:t>
            </a:r>
            <a:r>
              <a:rPr sz="2000" spc="-20" dirty="0">
                <a:solidFill>
                  <a:srgbClr val="525255"/>
                </a:solidFill>
                <a:latin typeface="Verdana"/>
                <a:cs typeface="Verdana"/>
              </a:rPr>
              <a:t>are</a:t>
            </a:r>
            <a:r>
              <a:rPr sz="2000" spc="-60" dirty="0">
                <a:solidFill>
                  <a:srgbClr val="525255"/>
                </a:solidFill>
                <a:latin typeface="Verdana"/>
                <a:cs typeface="Verdana"/>
              </a:rPr>
              <a:t> </a:t>
            </a:r>
            <a:r>
              <a:rPr sz="2000" dirty="0">
                <a:solidFill>
                  <a:srgbClr val="525255"/>
                </a:solidFill>
                <a:latin typeface="Verdana"/>
                <a:cs typeface="Verdana"/>
              </a:rPr>
              <a:t>and</a:t>
            </a:r>
            <a:r>
              <a:rPr sz="2000" spc="-55" dirty="0">
                <a:solidFill>
                  <a:srgbClr val="525255"/>
                </a:solidFill>
                <a:latin typeface="Verdana"/>
                <a:cs typeface="Verdana"/>
              </a:rPr>
              <a:t> </a:t>
            </a:r>
            <a:r>
              <a:rPr sz="2000" spc="-10" dirty="0">
                <a:solidFill>
                  <a:srgbClr val="525255"/>
                </a:solidFill>
                <a:latin typeface="Verdana"/>
                <a:cs typeface="Verdana"/>
              </a:rPr>
              <a:t>have</a:t>
            </a:r>
            <a:r>
              <a:rPr sz="2000" spc="-50" dirty="0">
                <a:solidFill>
                  <a:srgbClr val="525255"/>
                </a:solidFill>
                <a:latin typeface="Verdana"/>
                <a:cs typeface="Verdana"/>
              </a:rPr>
              <a:t> </a:t>
            </a:r>
            <a:r>
              <a:rPr sz="2000" dirty="0">
                <a:solidFill>
                  <a:srgbClr val="525255"/>
                </a:solidFill>
                <a:latin typeface="Verdana"/>
                <a:cs typeface="Verdana"/>
              </a:rPr>
              <a:t>positive</a:t>
            </a:r>
            <a:r>
              <a:rPr sz="2000" spc="-60" dirty="0">
                <a:solidFill>
                  <a:srgbClr val="525255"/>
                </a:solidFill>
                <a:latin typeface="Verdana"/>
                <a:cs typeface="Verdana"/>
              </a:rPr>
              <a:t> </a:t>
            </a:r>
            <a:r>
              <a:rPr sz="2000" spc="-35" dirty="0">
                <a:solidFill>
                  <a:srgbClr val="525255"/>
                </a:solidFill>
                <a:latin typeface="Verdana"/>
                <a:cs typeface="Verdana"/>
              </a:rPr>
              <a:t>self-</a:t>
            </a:r>
            <a:r>
              <a:rPr sz="2000" spc="-10" dirty="0">
                <a:solidFill>
                  <a:srgbClr val="525255"/>
                </a:solidFill>
                <a:latin typeface="Verdana"/>
                <a:cs typeface="Verdana"/>
              </a:rPr>
              <a:t>esteem</a:t>
            </a:r>
            <a:endParaRPr sz="2000" dirty="0">
              <a:latin typeface="Verdana"/>
              <a:cs typeface="Verdana"/>
            </a:endParaRPr>
          </a:p>
          <a:p>
            <a:pPr marL="12700">
              <a:lnSpc>
                <a:spcPct val="100000"/>
              </a:lnSpc>
              <a:spcBef>
                <a:spcPts val="1360"/>
              </a:spcBef>
            </a:pPr>
            <a:r>
              <a:rPr sz="2000" b="1" spc="75" dirty="0">
                <a:solidFill>
                  <a:srgbClr val="525255"/>
                </a:solidFill>
                <a:latin typeface="Tahoma"/>
                <a:cs typeface="Tahoma"/>
              </a:rPr>
              <a:t>And</a:t>
            </a:r>
            <a:r>
              <a:rPr sz="2000" b="1" spc="60" dirty="0">
                <a:solidFill>
                  <a:srgbClr val="525255"/>
                </a:solidFill>
                <a:latin typeface="Tahoma"/>
                <a:cs typeface="Tahoma"/>
              </a:rPr>
              <a:t> </a:t>
            </a:r>
            <a:r>
              <a:rPr sz="2000" b="1" dirty="0">
                <a:solidFill>
                  <a:srgbClr val="525255"/>
                </a:solidFill>
                <a:latin typeface="Tahoma"/>
                <a:cs typeface="Tahoma"/>
              </a:rPr>
              <a:t>much,</a:t>
            </a:r>
            <a:r>
              <a:rPr sz="2000" b="1" spc="60" dirty="0">
                <a:solidFill>
                  <a:srgbClr val="525255"/>
                </a:solidFill>
                <a:latin typeface="Tahoma"/>
                <a:cs typeface="Tahoma"/>
              </a:rPr>
              <a:t> </a:t>
            </a:r>
            <a:r>
              <a:rPr sz="2000" b="1" spc="70" dirty="0">
                <a:solidFill>
                  <a:srgbClr val="525255"/>
                </a:solidFill>
                <a:latin typeface="Tahoma"/>
                <a:cs typeface="Tahoma"/>
              </a:rPr>
              <a:t>much</a:t>
            </a:r>
            <a:r>
              <a:rPr sz="2000" b="1" spc="60" dirty="0">
                <a:solidFill>
                  <a:srgbClr val="525255"/>
                </a:solidFill>
                <a:latin typeface="Tahoma"/>
                <a:cs typeface="Tahoma"/>
              </a:rPr>
              <a:t> </a:t>
            </a:r>
            <a:r>
              <a:rPr sz="2000" b="1" spc="-10" dirty="0">
                <a:solidFill>
                  <a:srgbClr val="525255"/>
                </a:solidFill>
                <a:latin typeface="Tahoma"/>
                <a:cs typeface="Tahoma"/>
              </a:rPr>
              <a:t>more!</a:t>
            </a:r>
            <a:endParaRPr sz="2000" dirty="0">
              <a:latin typeface="Tahoma"/>
              <a:cs typeface="Tahom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16051" y="3788664"/>
            <a:ext cx="0" cy="1561465"/>
          </a:xfrm>
          <a:custGeom>
            <a:avLst/>
            <a:gdLst/>
            <a:ahLst/>
            <a:cxnLst/>
            <a:rect l="l" t="t" r="r" b="b"/>
            <a:pathLst>
              <a:path h="1561464">
                <a:moveTo>
                  <a:pt x="0" y="0"/>
                </a:moveTo>
                <a:lnTo>
                  <a:pt x="0" y="1561465"/>
                </a:lnTo>
              </a:path>
            </a:pathLst>
          </a:custGeom>
          <a:ln w="9525">
            <a:solidFill>
              <a:srgbClr val="535356"/>
            </a:solidFill>
          </a:ln>
        </p:spPr>
        <p:txBody>
          <a:bodyPr wrap="square" lIns="0" tIns="0" rIns="0" bIns="0" rtlCol="0"/>
          <a:lstStyle/>
          <a:p>
            <a:endParaRPr/>
          </a:p>
        </p:txBody>
      </p:sp>
      <p:sp>
        <p:nvSpPr>
          <p:cNvPr id="3" name="object 3"/>
          <p:cNvSpPr/>
          <p:nvPr/>
        </p:nvSpPr>
        <p:spPr>
          <a:xfrm>
            <a:off x="307086" y="924305"/>
            <a:ext cx="1153795" cy="0"/>
          </a:xfrm>
          <a:custGeom>
            <a:avLst/>
            <a:gdLst/>
            <a:ahLst/>
            <a:cxnLst/>
            <a:rect l="l" t="t" r="r" b="b"/>
            <a:pathLst>
              <a:path w="1153795">
                <a:moveTo>
                  <a:pt x="0" y="0"/>
                </a:moveTo>
                <a:lnTo>
                  <a:pt x="1153795" y="0"/>
                </a:lnTo>
              </a:path>
            </a:pathLst>
          </a:custGeom>
          <a:ln w="101600">
            <a:solidFill>
              <a:srgbClr val="52C49C"/>
            </a:solidFill>
          </a:ln>
        </p:spPr>
        <p:txBody>
          <a:bodyPr wrap="square" lIns="0" tIns="0" rIns="0" bIns="0" rtlCol="0"/>
          <a:lstStyle/>
          <a:p>
            <a:endParaRPr/>
          </a:p>
        </p:txBody>
      </p:sp>
      <p:sp>
        <p:nvSpPr>
          <p:cNvPr id="4" name="object 4"/>
          <p:cNvSpPr/>
          <p:nvPr/>
        </p:nvSpPr>
        <p:spPr>
          <a:xfrm>
            <a:off x="4408932" y="3788664"/>
            <a:ext cx="0" cy="1561465"/>
          </a:xfrm>
          <a:custGeom>
            <a:avLst/>
            <a:gdLst/>
            <a:ahLst/>
            <a:cxnLst/>
            <a:rect l="l" t="t" r="r" b="b"/>
            <a:pathLst>
              <a:path h="1561464">
                <a:moveTo>
                  <a:pt x="0" y="0"/>
                </a:moveTo>
                <a:lnTo>
                  <a:pt x="0" y="1561465"/>
                </a:lnTo>
              </a:path>
            </a:pathLst>
          </a:custGeom>
          <a:ln w="9525">
            <a:solidFill>
              <a:srgbClr val="535356"/>
            </a:solidFill>
          </a:ln>
        </p:spPr>
        <p:txBody>
          <a:bodyPr wrap="square" lIns="0" tIns="0" rIns="0" bIns="0" rtlCol="0"/>
          <a:lstStyle/>
          <a:p>
            <a:endParaRPr/>
          </a:p>
        </p:txBody>
      </p:sp>
      <p:sp>
        <p:nvSpPr>
          <p:cNvPr id="5" name="object 5"/>
          <p:cNvSpPr/>
          <p:nvPr/>
        </p:nvSpPr>
        <p:spPr>
          <a:xfrm>
            <a:off x="8398764" y="3788664"/>
            <a:ext cx="0" cy="1561465"/>
          </a:xfrm>
          <a:custGeom>
            <a:avLst/>
            <a:gdLst/>
            <a:ahLst/>
            <a:cxnLst/>
            <a:rect l="l" t="t" r="r" b="b"/>
            <a:pathLst>
              <a:path h="1561464">
                <a:moveTo>
                  <a:pt x="0" y="0"/>
                </a:moveTo>
                <a:lnTo>
                  <a:pt x="0" y="1561465"/>
                </a:lnTo>
              </a:path>
            </a:pathLst>
          </a:custGeom>
          <a:ln w="9525">
            <a:solidFill>
              <a:srgbClr val="535356"/>
            </a:solidFill>
          </a:ln>
        </p:spPr>
        <p:txBody>
          <a:bodyPr wrap="square" lIns="0" tIns="0" rIns="0" bIns="0" rtlCol="0"/>
          <a:lstStyle/>
          <a:p>
            <a:endParaRPr/>
          </a:p>
        </p:txBody>
      </p:sp>
      <p:sp>
        <p:nvSpPr>
          <p:cNvPr id="6" name="object 6"/>
          <p:cNvSpPr txBox="1"/>
          <p:nvPr/>
        </p:nvSpPr>
        <p:spPr>
          <a:xfrm>
            <a:off x="4790947" y="3820795"/>
            <a:ext cx="2386330" cy="93853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535356"/>
                </a:solidFill>
                <a:latin typeface="Tahoma"/>
                <a:cs typeface="Tahoma"/>
              </a:rPr>
              <a:t>Celebrate</a:t>
            </a:r>
            <a:endParaRPr sz="1200">
              <a:latin typeface="Tahoma"/>
              <a:cs typeface="Tahoma"/>
            </a:endParaRPr>
          </a:p>
          <a:p>
            <a:pPr marL="12700" marR="5080">
              <a:lnSpc>
                <a:spcPct val="110000"/>
              </a:lnSpc>
              <a:spcBef>
                <a:spcPts val="994"/>
              </a:spcBef>
            </a:pPr>
            <a:r>
              <a:rPr sz="1200" dirty="0">
                <a:solidFill>
                  <a:srgbClr val="535356"/>
                </a:solidFill>
                <a:latin typeface="Verdana"/>
                <a:cs typeface="Verdana"/>
              </a:rPr>
              <a:t>Building</a:t>
            </a:r>
            <a:r>
              <a:rPr sz="1200" spc="70" dirty="0">
                <a:solidFill>
                  <a:srgbClr val="535356"/>
                </a:solidFill>
                <a:latin typeface="Verdana"/>
                <a:cs typeface="Verdana"/>
              </a:rPr>
              <a:t> </a:t>
            </a:r>
            <a:r>
              <a:rPr sz="1200" dirty="0">
                <a:solidFill>
                  <a:srgbClr val="535356"/>
                </a:solidFill>
                <a:latin typeface="Verdana"/>
                <a:cs typeface="Verdana"/>
              </a:rPr>
              <a:t>children’s</a:t>
            </a:r>
            <a:r>
              <a:rPr sz="1200" spc="65" dirty="0">
                <a:solidFill>
                  <a:srgbClr val="535356"/>
                </a:solidFill>
                <a:latin typeface="Verdana"/>
                <a:cs typeface="Verdana"/>
              </a:rPr>
              <a:t> </a:t>
            </a:r>
            <a:r>
              <a:rPr sz="1200" spc="-40" dirty="0">
                <a:solidFill>
                  <a:srgbClr val="535356"/>
                </a:solidFill>
                <a:latin typeface="Verdana"/>
                <a:cs typeface="Verdana"/>
              </a:rPr>
              <a:t>self-</a:t>
            </a:r>
            <a:r>
              <a:rPr sz="1200" spc="-10" dirty="0">
                <a:solidFill>
                  <a:srgbClr val="535356"/>
                </a:solidFill>
                <a:latin typeface="Verdana"/>
                <a:cs typeface="Verdana"/>
              </a:rPr>
              <a:t>esteem </a:t>
            </a:r>
            <a:r>
              <a:rPr sz="1200" dirty="0">
                <a:solidFill>
                  <a:srgbClr val="535356"/>
                </a:solidFill>
                <a:latin typeface="Verdana"/>
                <a:cs typeface="Verdana"/>
              </a:rPr>
              <a:t>through</a:t>
            </a:r>
            <a:r>
              <a:rPr sz="1200" spc="90" dirty="0">
                <a:solidFill>
                  <a:srgbClr val="535356"/>
                </a:solidFill>
                <a:latin typeface="Verdana"/>
                <a:cs typeface="Verdana"/>
              </a:rPr>
              <a:t> </a:t>
            </a:r>
            <a:r>
              <a:rPr sz="1200" dirty="0">
                <a:solidFill>
                  <a:srgbClr val="535356"/>
                </a:solidFill>
                <a:latin typeface="Verdana"/>
                <a:cs typeface="Verdana"/>
              </a:rPr>
              <a:t>recognising</a:t>
            </a:r>
            <a:r>
              <a:rPr sz="1200" spc="70" dirty="0">
                <a:solidFill>
                  <a:srgbClr val="535356"/>
                </a:solidFill>
                <a:latin typeface="Verdana"/>
                <a:cs typeface="Verdana"/>
              </a:rPr>
              <a:t> </a:t>
            </a:r>
            <a:r>
              <a:rPr sz="1200" spc="-25" dirty="0">
                <a:solidFill>
                  <a:srgbClr val="535356"/>
                </a:solidFill>
                <a:latin typeface="Verdana"/>
                <a:cs typeface="Verdana"/>
              </a:rPr>
              <a:t>and </a:t>
            </a:r>
            <a:r>
              <a:rPr sz="1200" dirty="0">
                <a:solidFill>
                  <a:srgbClr val="535356"/>
                </a:solidFill>
                <a:latin typeface="Verdana"/>
                <a:cs typeface="Verdana"/>
              </a:rPr>
              <a:t>celebrating</a:t>
            </a:r>
            <a:r>
              <a:rPr sz="1200" spc="-10" dirty="0">
                <a:solidFill>
                  <a:srgbClr val="535356"/>
                </a:solidFill>
                <a:latin typeface="Verdana"/>
                <a:cs typeface="Verdana"/>
              </a:rPr>
              <a:t> </a:t>
            </a:r>
            <a:r>
              <a:rPr sz="1200" dirty="0">
                <a:solidFill>
                  <a:srgbClr val="535356"/>
                </a:solidFill>
                <a:latin typeface="Verdana"/>
                <a:cs typeface="Verdana"/>
              </a:rPr>
              <a:t>their</a:t>
            </a:r>
            <a:r>
              <a:rPr sz="1200" spc="-30" dirty="0">
                <a:solidFill>
                  <a:srgbClr val="535356"/>
                </a:solidFill>
                <a:latin typeface="Verdana"/>
                <a:cs typeface="Verdana"/>
              </a:rPr>
              <a:t> </a:t>
            </a:r>
            <a:r>
              <a:rPr sz="1200" spc="-10" dirty="0">
                <a:solidFill>
                  <a:srgbClr val="535356"/>
                </a:solidFill>
                <a:latin typeface="Verdana"/>
                <a:cs typeface="Verdana"/>
              </a:rPr>
              <a:t>strengths.</a:t>
            </a:r>
            <a:endParaRPr sz="1200">
              <a:latin typeface="Verdana"/>
              <a:cs typeface="Verdana"/>
            </a:endParaRPr>
          </a:p>
        </p:txBody>
      </p:sp>
      <p:sp>
        <p:nvSpPr>
          <p:cNvPr id="7" name="object 7"/>
          <p:cNvSpPr txBox="1"/>
          <p:nvPr/>
        </p:nvSpPr>
        <p:spPr>
          <a:xfrm>
            <a:off x="8783828" y="3820795"/>
            <a:ext cx="2635250" cy="134112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535356"/>
                </a:solidFill>
                <a:latin typeface="Tahoma"/>
                <a:cs typeface="Tahoma"/>
              </a:rPr>
              <a:t>Appreciate</a:t>
            </a:r>
            <a:endParaRPr sz="1200">
              <a:latin typeface="Tahoma"/>
              <a:cs typeface="Tahoma"/>
            </a:endParaRPr>
          </a:p>
          <a:p>
            <a:pPr marL="12700" marR="5080">
              <a:lnSpc>
                <a:spcPct val="110000"/>
              </a:lnSpc>
              <a:spcBef>
                <a:spcPts val="994"/>
              </a:spcBef>
            </a:pPr>
            <a:r>
              <a:rPr sz="1200" dirty="0">
                <a:solidFill>
                  <a:srgbClr val="535356"/>
                </a:solidFill>
                <a:latin typeface="Verdana"/>
                <a:cs typeface="Verdana"/>
              </a:rPr>
              <a:t>Developing</a:t>
            </a:r>
            <a:r>
              <a:rPr sz="1200" spc="-55" dirty="0">
                <a:solidFill>
                  <a:srgbClr val="535356"/>
                </a:solidFill>
                <a:latin typeface="Verdana"/>
                <a:cs typeface="Verdana"/>
              </a:rPr>
              <a:t> </a:t>
            </a:r>
            <a:r>
              <a:rPr sz="1200" spc="-25" dirty="0">
                <a:solidFill>
                  <a:srgbClr val="535356"/>
                </a:solidFill>
                <a:latin typeface="Verdana"/>
                <a:cs typeface="Verdana"/>
              </a:rPr>
              <a:t>a </a:t>
            </a:r>
            <a:r>
              <a:rPr sz="1200" dirty="0">
                <a:solidFill>
                  <a:srgbClr val="535356"/>
                </a:solidFill>
                <a:latin typeface="Verdana"/>
                <a:cs typeface="Verdana"/>
              </a:rPr>
              <a:t>habit</a:t>
            </a:r>
            <a:r>
              <a:rPr sz="1200" spc="-50" dirty="0">
                <a:solidFill>
                  <a:srgbClr val="535356"/>
                </a:solidFill>
                <a:latin typeface="Verdana"/>
                <a:cs typeface="Verdana"/>
              </a:rPr>
              <a:t> </a:t>
            </a:r>
            <a:r>
              <a:rPr sz="1200" dirty="0">
                <a:solidFill>
                  <a:srgbClr val="535356"/>
                </a:solidFill>
                <a:latin typeface="Verdana"/>
                <a:cs typeface="Verdana"/>
              </a:rPr>
              <a:t>of</a:t>
            </a:r>
            <a:r>
              <a:rPr sz="1200" spc="-40" dirty="0">
                <a:solidFill>
                  <a:srgbClr val="535356"/>
                </a:solidFill>
                <a:latin typeface="Verdana"/>
                <a:cs typeface="Verdana"/>
              </a:rPr>
              <a:t> </a:t>
            </a:r>
            <a:r>
              <a:rPr sz="1200" spc="-10" dirty="0">
                <a:solidFill>
                  <a:srgbClr val="535356"/>
                </a:solidFill>
                <a:latin typeface="Verdana"/>
                <a:cs typeface="Verdana"/>
              </a:rPr>
              <a:t>gratitude! </a:t>
            </a:r>
            <a:r>
              <a:rPr sz="1200" dirty="0">
                <a:solidFill>
                  <a:srgbClr val="535356"/>
                </a:solidFill>
                <a:latin typeface="Verdana"/>
                <a:cs typeface="Verdana"/>
              </a:rPr>
              <a:t>Teaching</a:t>
            </a:r>
            <a:r>
              <a:rPr sz="1200" spc="20" dirty="0">
                <a:solidFill>
                  <a:srgbClr val="535356"/>
                </a:solidFill>
                <a:latin typeface="Verdana"/>
                <a:cs typeface="Verdana"/>
              </a:rPr>
              <a:t> </a:t>
            </a:r>
            <a:r>
              <a:rPr sz="1200" dirty="0">
                <a:solidFill>
                  <a:srgbClr val="535356"/>
                </a:solidFill>
                <a:latin typeface="Verdana"/>
                <a:cs typeface="Verdana"/>
              </a:rPr>
              <a:t>children the</a:t>
            </a:r>
            <a:r>
              <a:rPr sz="1200" spc="5" dirty="0">
                <a:solidFill>
                  <a:srgbClr val="535356"/>
                </a:solidFill>
                <a:latin typeface="Verdana"/>
                <a:cs typeface="Verdana"/>
              </a:rPr>
              <a:t> </a:t>
            </a:r>
            <a:r>
              <a:rPr sz="1200" spc="-10" dirty="0">
                <a:solidFill>
                  <a:srgbClr val="535356"/>
                </a:solidFill>
                <a:latin typeface="Verdana"/>
                <a:cs typeface="Verdana"/>
              </a:rPr>
              <a:t>importance </a:t>
            </a:r>
            <a:r>
              <a:rPr sz="1200" dirty="0">
                <a:solidFill>
                  <a:srgbClr val="535356"/>
                </a:solidFill>
                <a:latin typeface="Verdana"/>
                <a:cs typeface="Verdana"/>
              </a:rPr>
              <a:t>of</a:t>
            </a:r>
            <a:r>
              <a:rPr sz="1200" spc="-10" dirty="0">
                <a:solidFill>
                  <a:srgbClr val="535356"/>
                </a:solidFill>
                <a:latin typeface="Verdana"/>
                <a:cs typeface="Verdana"/>
              </a:rPr>
              <a:t> </a:t>
            </a:r>
            <a:r>
              <a:rPr sz="1200" dirty="0">
                <a:solidFill>
                  <a:srgbClr val="535356"/>
                </a:solidFill>
                <a:latin typeface="Verdana"/>
                <a:cs typeface="Verdana"/>
              </a:rPr>
              <a:t>thinking</a:t>
            </a:r>
            <a:r>
              <a:rPr sz="1200" spc="-25" dirty="0">
                <a:solidFill>
                  <a:srgbClr val="535356"/>
                </a:solidFill>
                <a:latin typeface="Verdana"/>
                <a:cs typeface="Verdana"/>
              </a:rPr>
              <a:t> </a:t>
            </a:r>
            <a:r>
              <a:rPr sz="1200" dirty="0">
                <a:solidFill>
                  <a:srgbClr val="535356"/>
                </a:solidFill>
                <a:latin typeface="Verdana"/>
                <a:cs typeface="Verdana"/>
              </a:rPr>
              <a:t>about</a:t>
            </a:r>
            <a:r>
              <a:rPr sz="1200" spc="-5" dirty="0">
                <a:solidFill>
                  <a:srgbClr val="535356"/>
                </a:solidFill>
                <a:latin typeface="Verdana"/>
                <a:cs typeface="Verdana"/>
              </a:rPr>
              <a:t> </a:t>
            </a:r>
            <a:r>
              <a:rPr sz="1200" dirty="0">
                <a:solidFill>
                  <a:srgbClr val="535356"/>
                </a:solidFill>
                <a:latin typeface="Verdana"/>
                <a:cs typeface="Verdana"/>
              </a:rPr>
              <a:t>what</a:t>
            </a:r>
            <a:r>
              <a:rPr sz="1200" spc="-25" dirty="0">
                <a:solidFill>
                  <a:srgbClr val="535356"/>
                </a:solidFill>
                <a:latin typeface="Verdana"/>
                <a:cs typeface="Verdana"/>
              </a:rPr>
              <a:t> </a:t>
            </a:r>
            <a:r>
              <a:rPr sz="1200" dirty="0">
                <a:solidFill>
                  <a:srgbClr val="535356"/>
                </a:solidFill>
                <a:latin typeface="Verdana"/>
                <a:cs typeface="Verdana"/>
              </a:rPr>
              <a:t>we</a:t>
            </a:r>
            <a:r>
              <a:rPr sz="1200" spc="-15" dirty="0">
                <a:solidFill>
                  <a:srgbClr val="535356"/>
                </a:solidFill>
                <a:latin typeface="Verdana"/>
                <a:cs typeface="Verdana"/>
              </a:rPr>
              <a:t> </a:t>
            </a:r>
            <a:r>
              <a:rPr sz="1200" spc="-25" dirty="0">
                <a:solidFill>
                  <a:srgbClr val="535356"/>
                </a:solidFill>
                <a:latin typeface="Verdana"/>
                <a:cs typeface="Verdana"/>
              </a:rPr>
              <a:t>are </a:t>
            </a:r>
            <a:r>
              <a:rPr sz="1200" dirty="0">
                <a:solidFill>
                  <a:srgbClr val="535356"/>
                </a:solidFill>
                <a:latin typeface="Verdana"/>
                <a:cs typeface="Verdana"/>
              </a:rPr>
              <a:t>grateful</a:t>
            </a:r>
            <a:r>
              <a:rPr sz="1200" spc="-65" dirty="0">
                <a:solidFill>
                  <a:srgbClr val="535356"/>
                </a:solidFill>
                <a:latin typeface="Verdana"/>
                <a:cs typeface="Verdana"/>
              </a:rPr>
              <a:t> </a:t>
            </a:r>
            <a:r>
              <a:rPr sz="1200" spc="-20" dirty="0">
                <a:solidFill>
                  <a:srgbClr val="535356"/>
                </a:solidFill>
                <a:latin typeface="Verdana"/>
                <a:cs typeface="Verdana"/>
              </a:rPr>
              <a:t>for</a:t>
            </a:r>
            <a:r>
              <a:rPr sz="1200" spc="-85" dirty="0">
                <a:solidFill>
                  <a:srgbClr val="535356"/>
                </a:solidFill>
                <a:latin typeface="Verdana"/>
                <a:cs typeface="Verdana"/>
              </a:rPr>
              <a:t> </a:t>
            </a:r>
            <a:r>
              <a:rPr sz="1200" dirty="0">
                <a:solidFill>
                  <a:srgbClr val="535356"/>
                </a:solidFill>
                <a:latin typeface="Verdana"/>
                <a:cs typeface="Verdana"/>
              </a:rPr>
              <a:t>and</a:t>
            </a:r>
            <a:r>
              <a:rPr sz="1200" spc="-70" dirty="0">
                <a:solidFill>
                  <a:srgbClr val="535356"/>
                </a:solidFill>
                <a:latin typeface="Verdana"/>
                <a:cs typeface="Verdana"/>
              </a:rPr>
              <a:t> </a:t>
            </a:r>
            <a:r>
              <a:rPr sz="1200" dirty="0">
                <a:solidFill>
                  <a:srgbClr val="535356"/>
                </a:solidFill>
                <a:latin typeface="Verdana"/>
                <a:cs typeface="Verdana"/>
              </a:rPr>
              <a:t>sharing</a:t>
            </a:r>
            <a:r>
              <a:rPr sz="1200" spc="-60" dirty="0">
                <a:solidFill>
                  <a:srgbClr val="535356"/>
                </a:solidFill>
                <a:latin typeface="Verdana"/>
                <a:cs typeface="Verdana"/>
              </a:rPr>
              <a:t> </a:t>
            </a:r>
            <a:r>
              <a:rPr sz="1200" dirty="0">
                <a:solidFill>
                  <a:srgbClr val="535356"/>
                </a:solidFill>
                <a:latin typeface="Verdana"/>
                <a:cs typeface="Verdana"/>
              </a:rPr>
              <a:t>this</a:t>
            </a:r>
            <a:r>
              <a:rPr sz="1200" spc="-80" dirty="0">
                <a:solidFill>
                  <a:srgbClr val="535356"/>
                </a:solidFill>
                <a:latin typeface="Verdana"/>
                <a:cs typeface="Verdana"/>
              </a:rPr>
              <a:t> </a:t>
            </a:r>
            <a:r>
              <a:rPr sz="1200" spc="-20" dirty="0">
                <a:solidFill>
                  <a:srgbClr val="535356"/>
                </a:solidFill>
                <a:latin typeface="Verdana"/>
                <a:cs typeface="Verdana"/>
              </a:rPr>
              <a:t>with </a:t>
            </a:r>
            <a:r>
              <a:rPr sz="1200" spc="-10" dirty="0">
                <a:solidFill>
                  <a:srgbClr val="535356"/>
                </a:solidFill>
                <a:latin typeface="Verdana"/>
                <a:cs typeface="Verdana"/>
              </a:rPr>
              <a:t>others.</a:t>
            </a:r>
            <a:endParaRPr sz="1200">
              <a:latin typeface="Verdana"/>
              <a:cs typeface="Verdana"/>
            </a:endParaRPr>
          </a:p>
        </p:txBody>
      </p:sp>
      <p:pic>
        <p:nvPicPr>
          <p:cNvPr id="8" name="object 8"/>
          <p:cNvPicPr/>
          <p:nvPr/>
        </p:nvPicPr>
        <p:blipFill>
          <a:blip r:embed="rId2" cstate="print"/>
          <a:stretch>
            <a:fillRect/>
          </a:stretch>
        </p:blipFill>
        <p:spPr>
          <a:xfrm>
            <a:off x="5062728" y="1507236"/>
            <a:ext cx="2066544" cy="2051304"/>
          </a:xfrm>
          <a:prstGeom prst="rect">
            <a:avLst/>
          </a:prstGeom>
        </p:spPr>
      </p:pic>
      <p:pic>
        <p:nvPicPr>
          <p:cNvPr id="9" name="object 9"/>
          <p:cNvPicPr/>
          <p:nvPr/>
        </p:nvPicPr>
        <p:blipFill>
          <a:blip r:embed="rId3" cstate="print"/>
          <a:stretch>
            <a:fillRect/>
          </a:stretch>
        </p:blipFill>
        <p:spPr>
          <a:xfrm>
            <a:off x="1033272" y="1507236"/>
            <a:ext cx="2066543" cy="2051304"/>
          </a:xfrm>
          <a:prstGeom prst="rect">
            <a:avLst/>
          </a:prstGeom>
        </p:spPr>
      </p:pic>
      <p:pic>
        <p:nvPicPr>
          <p:cNvPr id="10" name="object 10"/>
          <p:cNvPicPr/>
          <p:nvPr/>
        </p:nvPicPr>
        <p:blipFill>
          <a:blip r:embed="rId4" cstate="print"/>
          <a:stretch>
            <a:fillRect/>
          </a:stretch>
        </p:blipFill>
        <p:spPr>
          <a:xfrm>
            <a:off x="9006840" y="1507236"/>
            <a:ext cx="2066544" cy="2051304"/>
          </a:xfrm>
          <a:prstGeom prst="rect">
            <a:avLst/>
          </a:prstGeom>
        </p:spPr>
      </p:pic>
      <p:sp>
        <p:nvSpPr>
          <p:cNvPr id="11" name="object 11"/>
          <p:cNvSpPr txBox="1"/>
          <p:nvPr/>
        </p:nvSpPr>
        <p:spPr>
          <a:xfrm>
            <a:off x="799591" y="3820795"/>
            <a:ext cx="2808605" cy="938530"/>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535356"/>
                </a:solidFill>
                <a:latin typeface="Tahoma"/>
                <a:cs typeface="Tahoma"/>
              </a:rPr>
              <a:t>Meet</a:t>
            </a:r>
            <a:r>
              <a:rPr sz="1200" b="1" spc="130" dirty="0">
                <a:solidFill>
                  <a:srgbClr val="535356"/>
                </a:solidFill>
                <a:latin typeface="Tahoma"/>
                <a:cs typeface="Tahoma"/>
              </a:rPr>
              <a:t> </a:t>
            </a:r>
            <a:r>
              <a:rPr sz="1200" b="1" dirty="0">
                <a:solidFill>
                  <a:srgbClr val="535356"/>
                </a:solidFill>
                <a:latin typeface="Tahoma"/>
                <a:cs typeface="Tahoma"/>
              </a:rPr>
              <a:t>Your</a:t>
            </a:r>
            <a:r>
              <a:rPr sz="1200" b="1" spc="95" dirty="0">
                <a:solidFill>
                  <a:srgbClr val="535356"/>
                </a:solidFill>
                <a:latin typeface="Tahoma"/>
                <a:cs typeface="Tahoma"/>
              </a:rPr>
              <a:t> </a:t>
            </a:r>
            <a:r>
              <a:rPr sz="1200" b="1" spc="-10" dirty="0">
                <a:solidFill>
                  <a:srgbClr val="535356"/>
                </a:solidFill>
                <a:latin typeface="Tahoma"/>
                <a:cs typeface="Tahoma"/>
              </a:rPr>
              <a:t>Brain</a:t>
            </a:r>
            <a:endParaRPr sz="1200">
              <a:latin typeface="Tahoma"/>
              <a:cs typeface="Tahoma"/>
            </a:endParaRPr>
          </a:p>
          <a:p>
            <a:pPr marL="12700" marR="5080">
              <a:lnSpc>
                <a:spcPct val="110000"/>
              </a:lnSpc>
              <a:spcBef>
                <a:spcPts val="994"/>
              </a:spcBef>
            </a:pPr>
            <a:r>
              <a:rPr sz="1200" dirty="0">
                <a:solidFill>
                  <a:srgbClr val="535356"/>
                </a:solidFill>
                <a:latin typeface="Verdana"/>
                <a:cs typeface="Verdana"/>
              </a:rPr>
              <a:t>Helping</a:t>
            </a:r>
            <a:r>
              <a:rPr sz="1200" spc="50" dirty="0">
                <a:solidFill>
                  <a:srgbClr val="535356"/>
                </a:solidFill>
                <a:latin typeface="Verdana"/>
                <a:cs typeface="Verdana"/>
              </a:rPr>
              <a:t> </a:t>
            </a:r>
            <a:r>
              <a:rPr sz="1200" dirty="0">
                <a:solidFill>
                  <a:srgbClr val="535356"/>
                </a:solidFill>
                <a:latin typeface="Verdana"/>
                <a:cs typeface="Verdana"/>
              </a:rPr>
              <a:t>children</a:t>
            </a:r>
            <a:r>
              <a:rPr sz="1200" spc="40" dirty="0">
                <a:solidFill>
                  <a:srgbClr val="535356"/>
                </a:solidFill>
                <a:latin typeface="Verdana"/>
                <a:cs typeface="Verdana"/>
              </a:rPr>
              <a:t> </a:t>
            </a:r>
            <a:r>
              <a:rPr sz="1200" dirty="0">
                <a:solidFill>
                  <a:srgbClr val="535356"/>
                </a:solidFill>
                <a:latin typeface="Verdana"/>
                <a:cs typeface="Verdana"/>
              </a:rPr>
              <a:t>to</a:t>
            </a:r>
            <a:r>
              <a:rPr sz="1200" spc="30" dirty="0">
                <a:solidFill>
                  <a:srgbClr val="535356"/>
                </a:solidFill>
                <a:latin typeface="Verdana"/>
                <a:cs typeface="Verdana"/>
              </a:rPr>
              <a:t> </a:t>
            </a:r>
            <a:r>
              <a:rPr sz="1200" dirty="0">
                <a:solidFill>
                  <a:srgbClr val="535356"/>
                </a:solidFill>
                <a:latin typeface="Verdana"/>
                <a:cs typeface="Verdana"/>
              </a:rPr>
              <a:t>understand</a:t>
            </a:r>
            <a:r>
              <a:rPr sz="1200" spc="25" dirty="0">
                <a:solidFill>
                  <a:srgbClr val="535356"/>
                </a:solidFill>
                <a:latin typeface="Verdana"/>
                <a:cs typeface="Verdana"/>
              </a:rPr>
              <a:t> </a:t>
            </a:r>
            <a:r>
              <a:rPr sz="1200" spc="-25" dirty="0">
                <a:solidFill>
                  <a:srgbClr val="535356"/>
                </a:solidFill>
                <a:latin typeface="Verdana"/>
                <a:cs typeface="Verdana"/>
              </a:rPr>
              <a:t>how </a:t>
            </a:r>
            <a:r>
              <a:rPr sz="1200" dirty="0">
                <a:solidFill>
                  <a:srgbClr val="535356"/>
                </a:solidFill>
                <a:latin typeface="Verdana"/>
                <a:cs typeface="Verdana"/>
              </a:rPr>
              <a:t>their</a:t>
            </a:r>
            <a:r>
              <a:rPr sz="1200" spc="-80" dirty="0">
                <a:solidFill>
                  <a:srgbClr val="535356"/>
                </a:solidFill>
                <a:latin typeface="Verdana"/>
                <a:cs typeface="Verdana"/>
              </a:rPr>
              <a:t> </a:t>
            </a:r>
            <a:r>
              <a:rPr sz="1200" dirty="0">
                <a:solidFill>
                  <a:srgbClr val="535356"/>
                </a:solidFill>
                <a:latin typeface="Verdana"/>
                <a:cs typeface="Verdana"/>
              </a:rPr>
              <a:t>brains</a:t>
            </a:r>
            <a:r>
              <a:rPr sz="1200" spc="-60" dirty="0">
                <a:solidFill>
                  <a:srgbClr val="535356"/>
                </a:solidFill>
                <a:latin typeface="Verdana"/>
                <a:cs typeface="Verdana"/>
              </a:rPr>
              <a:t> </a:t>
            </a:r>
            <a:r>
              <a:rPr sz="1200" dirty="0">
                <a:solidFill>
                  <a:srgbClr val="535356"/>
                </a:solidFill>
                <a:latin typeface="Verdana"/>
                <a:cs typeface="Verdana"/>
              </a:rPr>
              <a:t>work</a:t>
            </a:r>
            <a:r>
              <a:rPr sz="1200" spc="-80" dirty="0">
                <a:solidFill>
                  <a:srgbClr val="535356"/>
                </a:solidFill>
                <a:latin typeface="Verdana"/>
                <a:cs typeface="Verdana"/>
              </a:rPr>
              <a:t> </a:t>
            </a:r>
            <a:r>
              <a:rPr sz="1200" dirty="0">
                <a:solidFill>
                  <a:srgbClr val="535356"/>
                </a:solidFill>
                <a:latin typeface="Verdana"/>
                <a:cs typeface="Verdana"/>
              </a:rPr>
              <a:t>and</a:t>
            </a:r>
            <a:r>
              <a:rPr sz="1200" spc="-60" dirty="0">
                <a:solidFill>
                  <a:srgbClr val="535356"/>
                </a:solidFill>
                <a:latin typeface="Verdana"/>
                <a:cs typeface="Verdana"/>
              </a:rPr>
              <a:t> </a:t>
            </a:r>
            <a:r>
              <a:rPr sz="1200" spc="-10" dirty="0">
                <a:solidFill>
                  <a:srgbClr val="535356"/>
                </a:solidFill>
                <a:latin typeface="Verdana"/>
                <a:cs typeface="Verdana"/>
              </a:rPr>
              <a:t>teaching strategies</a:t>
            </a:r>
            <a:r>
              <a:rPr sz="1200" spc="-80" dirty="0">
                <a:solidFill>
                  <a:srgbClr val="535356"/>
                </a:solidFill>
                <a:latin typeface="Verdana"/>
                <a:cs typeface="Verdana"/>
              </a:rPr>
              <a:t> </a:t>
            </a:r>
            <a:r>
              <a:rPr sz="1200" spc="-20" dirty="0">
                <a:solidFill>
                  <a:srgbClr val="535356"/>
                </a:solidFill>
                <a:latin typeface="Verdana"/>
                <a:cs typeface="Verdana"/>
              </a:rPr>
              <a:t>for</a:t>
            </a:r>
            <a:r>
              <a:rPr sz="1200" spc="-85" dirty="0">
                <a:solidFill>
                  <a:srgbClr val="535356"/>
                </a:solidFill>
                <a:latin typeface="Verdana"/>
                <a:cs typeface="Verdana"/>
              </a:rPr>
              <a:t> </a:t>
            </a:r>
            <a:r>
              <a:rPr sz="1200" spc="-10" dirty="0">
                <a:solidFill>
                  <a:srgbClr val="535356"/>
                </a:solidFill>
                <a:latin typeface="Verdana"/>
                <a:cs typeface="Verdana"/>
              </a:rPr>
              <a:t>relaxation.</a:t>
            </a:r>
            <a:endParaRPr sz="1200">
              <a:latin typeface="Verdana"/>
              <a:cs typeface="Verdana"/>
            </a:endParaRPr>
          </a:p>
        </p:txBody>
      </p:sp>
      <p:sp>
        <p:nvSpPr>
          <p:cNvPr id="12" name="object 12"/>
          <p:cNvSpPr txBox="1">
            <a:spLocks noGrp="1"/>
          </p:cNvSpPr>
          <p:nvPr>
            <p:ph type="title"/>
          </p:nvPr>
        </p:nvSpPr>
        <p:spPr>
          <a:xfrm>
            <a:off x="268935" y="144907"/>
            <a:ext cx="5212080" cy="696595"/>
          </a:xfrm>
          <a:prstGeom prst="rect">
            <a:avLst/>
          </a:prstGeom>
        </p:spPr>
        <p:txBody>
          <a:bodyPr vert="horz" wrap="square" lIns="0" tIns="12700" rIns="0" bIns="0" rtlCol="0">
            <a:spAutoFit/>
          </a:bodyPr>
          <a:lstStyle/>
          <a:p>
            <a:pPr marL="12700">
              <a:lnSpc>
                <a:spcPct val="100000"/>
              </a:lnSpc>
              <a:spcBef>
                <a:spcPts val="100"/>
              </a:spcBef>
            </a:pPr>
            <a:r>
              <a:rPr sz="4400" spc="160" dirty="0">
                <a:solidFill>
                  <a:srgbClr val="182833"/>
                </a:solidFill>
              </a:rPr>
              <a:t>Module</a:t>
            </a:r>
            <a:r>
              <a:rPr sz="4400" spc="-40" dirty="0">
                <a:solidFill>
                  <a:srgbClr val="182833"/>
                </a:solidFill>
              </a:rPr>
              <a:t> </a:t>
            </a:r>
            <a:r>
              <a:rPr sz="4400" spc="140" dirty="0">
                <a:solidFill>
                  <a:srgbClr val="182833"/>
                </a:solidFill>
              </a:rPr>
              <a:t>Summary</a:t>
            </a:r>
            <a:endParaRPr sz="4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16051" y="3788664"/>
            <a:ext cx="0" cy="1561465"/>
          </a:xfrm>
          <a:custGeom>
            <a:avLst/>
            <a:gdLst/>
            <a:ahLst/>
            <a:cxnLst/>
            <a:rect l="l" t="t" r="r" b="b"/>
            <a:pathLst>
              <a:path h="1561464">
                <a:moveTo>
                  <a:pt x="0" y="0"/>
                </a:moveTo>
                <a:lnTo>
                  <a:pt x="0" y="1561465"/>
                </a:lnTo>
              </a:path>
            </a:pathLst>
          </a:custGeom>
          <a:ln w="9525">
            <a:solidFill>
              <a:srgbClr val="535356"/>
            </a:solidFill>
          </a:ln>
        </p:spPr>
        <p:txBody>
          <a:bodyPr wrap="square" lIns="0" tIns="0" rIns="0" bIns="0" rtlCol="0"/>
          <a:lstStyle/>
          <a:p>
            <a:endParaRPr/>
          </a:p>
        </p:txBody>
      </p:sp>
      <p:sp>
        <p:nvSpPr>
          <p:cNvPr id="3" name="object 3"/>
          <p:cNvSpPr/>
          <p:nvPr/>
        </p:nvSpPr>
        <p:spPr>
          <a:xfrm>
            <a:off x="307086" y="924305"/>
            <a:ext cx="1153795" cy="0"/>
          </a:xfrm>
          <a:custGeom>
            <a:avLst/>
            <a:gdLst/>
            <a:ahLst/>
            <a:cxnLst/>
            <a:rect l="l" t="t" r="r" b="b"/>
            <a:pathLst>
              <a:path w="1153795">
                <a:moveTo>
                  <a:pt x="0" y="0"/>
                </a:moveTo>
                <a:lnTo>
                  <a:pt x="1153795" y="0"/>
                </a:lnTo>
              </a:path>
            </a:pathLst>
          </a:custGeom>
          <a:ln w="101600">
            <a:solidFill>
              <a:srgbClr val="52C49C"/>
            </a:solidFill>
          </a:ln>
        </p:spPr>
        <p:txBody>
          <a:bodyPr wrap="square" lIns="0" tIns="0" rIns="0" bIns="0" rtlCol="0"/>
          <a:lstStyle/>
          <a:p>
            <a:endParaRPr/>
          </a:p>
        </p:txBody>
      </p:sp>
      <p:sp>
        <p:nvSpPr>
          <p:cNvPr id="4" name="object 4"/>
          <p:cNvSpPr/>
          <p:nvPr/>
        </p:nvSpPr>
        <p:spPr>
          <a:xfrm>
            <a:off x="4408932" y="3788664"/>
            <a:ext cx="0" cy="1561465"/>
          </a:xfrm>
          <a:custGeom>
            <a:avLst/>
            <a:gdLst/>
            <a:ahLst/>
            <a:cxnLst/>
            <a:rect l="l" t="t" r="r" b="b"/>
            <a:pathLst>
              <a:path h="1561464">
                <a:moveTo>
                  <a:pt x="0" y="0"/>
                </a:moveTo>
                <a:lnTo>
                  <a:pt x="0" y="1561465"/>
                </a:lnTo>
              </a:path>
            </a:pathLst>
          </a:custGeom>
          <a:ln w="9525">
            <a:solidFill>
              <a:srgbClr val="535356"/>
            </a:solidFill>
          </a:ln>
        </p:spPr>
        <p:txBody>
          <a:bodyPr wrap="square" lIns="0" tIns="0" rIns="0" bIns="0" rtlCol="0"/>
          <a:lstStyle/>
          <a:p>
            <a:endParaRPr/>
          </a:p>
        </p:txBody>
      </p:sp>
      <p:sp>
        <p:nvSpPr>
          <p:cNvPr id="5" name="object 5"/>
          <p:cNvSpPr/>
          <p:nvPr/>
        </p:nvSpPr>
        <p:spPr>
          <a:xfrm>
            <a:off x="8398764" y="3788664"/>
            <a:ext cx="0" cy="1561465"/>
          </a:xfrm>
          <a:custGeom>
            <a:avLst/>
            <a:gdLst/>
            <a:ahLst/>
            <a:cxnLst/>
            <a:rect l="l" t="t" r="r" b="b"/>
            <a:pathLst>
              <a:path h="1561464">
                <a:moveTo>
                  <a:pt x="0" y="0"/>
                </a:moveTo>
                <a:lnTo>
                  <a:pt x="0" y="1561465"/>
                </a:lnTo>
              </a:path>
            </a:pathLst>
          </a:custGeom>
          <a:ln w="9525">
            <a:solidFill>
              <a:srgbClr val="535356"/>
            </a:solidFill>
          </a:ln>
        </p:spPr>
        <p:txBody>
          <a:bodyPr wrap="square" lIns="0" tIns="0" rIns="0" bIns="0" rtlCol="0"/>
          <a:lstStyle/>
          <a:p>
            <a:endParaRPr/>
          </a:p>
        </p:txBody>
      </p:sp>
      <p:sp>
        <p:nvSpPr>
          <p:cNvPr id="6" name="object 6"/>
          <p:cNvSpPr txBox="1"/>
          <p:nvPr/>
        </p:nvSpPr>
        <p:spPr>
          <a:xfrm>
            <a:off x="4790947" y="3820795"/>
            <a:ext cx="2377440" cy="1139825"/>
          </a:xfrm>
          <a:prstGeom prst="rect">
            <a:avLst/>
          </a:prstGeom>
        </p:spPr>
        <p:txBody>
          <a:bodyPr vert="horz" wrap="square" lIns="0" tIns="12700" rIns="0" bIns="0" rtlCol="0">
            <a:spAutoFit/>
          </a:bodyPr>
          <a:lstStyle/>
          <a:p>
            <a:pPr marL="12700">
              <a:lnSpc>
                <a:spcPct val="100000"/>
              </a:lnSpc>
              <a:spcBef>
                <a:spcPts val="100"/>
              </a:spcBef>
            </a:pPr>
            <a:r>
              <a:rPr sz="1200" b="1" spc="45" dirty="0">
                <a:solidFill>
                  <a:srgbClr val="535356"/>
                </a:solidFill>
                <a:latin typeface="Tahoma"/>
                <a:cs typeface="Tahoma"/>
              </a:rPr>
              <a:t>Engage</a:t>
            </a:r>
            <a:endParaRPr sz="1200">
              <a:latin typeface="Tahoma"/>
              <a:cs typeface="Tahoma"/>
            </a:endParaRPr>
          </a:p>
          <a:p>
            <a:pPr marL="12700" marR="5080">
              <a:lnSpc>
                <a:spcPct val="110000"/>
              </a:lnSpc>
              <a:spcBef>
                <a:spcPts val="994"/>
              </a:spcBef>
            </a:pPr>
            <a:r>
              <a:rPr sz="1200" dirty="0">
                <a:solidFill>
                  <a:srgbClr val="535356"/>
                </a:solidFill>
                <a:latin typeface="Verdana"/>
                <a:cs typeface="Verdana"/>
              </a:rPr>
              <a:t>Introducing</a:t>
            </a:r>
            <a:r>
              <a:rPr sz="1200" spc="-40" dirty="0">
                <a:solidFill>
                  <a:srgbClr val="535356"/>
                </a:solidFill>
                <a:latin typeface="Verdana"/>
                <a:cs typeface="Verdana"/>
              </a:rPr>
              <a:t> </a:t>
            </a:r>
            <a:r>
              <a:rPr sz="1200" dirty="0">
                <a:solidFill>
                  <a:srgbClr val="535356"/>
                </a:solidFill>
                <a:latin typeface="Verdana"/>
                <a:cs typeface="Verdana"/>
              </a:rPr>
              <a:t>the</a:t>
            </a:r>
            <a:r>
              <a:rPr sz="1200" spc="-30" dirty="0">
                <a:solidFill>
                  <a:srgbClr val="535356"/>
                </a:solidFill>
                <a:latin typeface="Verdana"/>
                <a:cs typeface="Verdana"/>
              </a:rPr>
              <a:t> </a:t>
            </a:r>
            <a:r>
              <a:rPr sz="1200" dirty="0">
                <a:solidFill>
                  <a:srgbClr val="535356"/>
                </a:solidFill>
                <a:latin typeface="Verdana"/>
                <a:cs typeface="Verdana"/>
              </a:rPr>
              <a:t>power</a:t>
            </a:r>
            <a:r>
              <a:rPr sz="1200" spc="-60" dirty="0">
                <a:solidFill>
                  <a:srgbClr val="535356"/>
                </a:solidFill>
                <a:latin typeface="Verdana"/>
                <a:cs typeface="Verdana"/>
              </a:rPr>
              <a:t> </a:t>
            </a:r>
            <a:r>
              <a:rPr sz="1200" dirty="0">
                <a:solidFill>
                  <a:srgbClr val="535356"/>
                </a:solidFill>
                <a:latin typeface="Verdana"/>
                <a:cs typeface="Verdana"/>
              </a:rPr>
              <a:t>of</a:t>
            </a:r>
            <a:r>
              <a:rPr sz="1200" spc="-20" dirty="0">
                <a:solidFill>
                  <a:srgbClr val="535356"/>
                </a:solidFill>
                <a:latin typeface="Verdana"/>
                <a:cs typeface="Verdana"/>
              </a:rPr>
              <a:t> goal </a:t>
            </a:r>
            <a:r>
              <a:rPr sz="1200" dirty="0">
                <a:solidFill>
                  <a:srgbClr val="535356"/>
                </a:solidFill>
                <a:latin typeface="Verdana"/>
                <a:cs typeface="Verdana"/>
              </a:rPr>
              <a:t>setting</a:t>
            </a:r>
            <a:r>
              <a:rPr sz="1200" spc="-60" dirty="0">
                <a:solidFill>
                  <a:srgbClr val="535356"/>
                </a:solidFill>
                <a:latin typeface="Verdana"/>
                <a:cs typeface="Verdana"/>
              </a:rPr>
              <a:t> </a:t>
            </a:r>
            <a:r>
              <a:rPr sz="1200" dirty="0">
                <a:solidFill>
                  <a:srgbClr val="535356"/>
                </a:solidFill>
                <a:latin typeface="Verdana"/>
                <a:cs typeface="Verdana"/>
              </a:rPr>
              <a:t>to</a:t>
            </a:r>
            <a:r>
              <a:rPr sz="1200" spc="-55" dirty="0">
                <a:solidFill>
                  <a:srgbClr val="535356"/>
                </a:solidFill>
                <a:latin typeface="Verdana"/>
                <a:cs typeface="Verdana"/>
              </a:rPr>
              <a:t> </a:t>
            </a:r>
            <a:r>
              <a:rPr sz="1200" dirty="0">
                <a:solidFill>
                  <a:srgbClr val="535356"/>
                </a:solidFill>
                <a:latin typeface="Verdana"/>
                <a:cs typeface="Verdana"/>
              </a:rPr>
              <a:t>children</a:t>
            </a:r>
            <a:r>
              <a:rPr sz="1200" spc="-40" dirty="0">
                <a:solidFill>
                  <a:srgbClr val="535356"/>
                </a:solidFill>
                <a:latin typeface="Verdana"/>
                <a:cs typeface="Verdana"/>
              </a:rPr>
              <a:t> </a:t>
            </a:r>
            <a:r>
              <a:rPr sz="1200" spc="-10" dirty="0">
                <a:solidFill>
                  <a:srgbClr val="535356"/>
                </a:solidFill>
                <a:latin typeface="Verdana"/>
                <a:cs typeface="Verdana"/>
              </a:rPr>
              <a:t>so</a:t>
            </a:r>
            <a:r>
              <a:rPr sz="1200" spc="-60" dirty="0">
                <a:solidFill>
                  <a:srgbClr val="535356"/>
                </a:solidFill>
                <a:latin typeface="Verdana"/>
                <a:cs typeface="Verdana"/>
              </a:rPr>
              <a:t> </a:t>
            </a:r>
            <a:r>
              <a:rPr sz="1200" dirty="0">
                <a:solidFill>
                  <a:srgbClr val="535356"/>
                </a:solidFill>
                <a:latin typeface="Verdana"/>
                <a:cs typeface="Verdana"/>
              </a:rPr>
              <a:t>that</a:t>
            </a:r>
            <a:r>
              <a:rPr sz="1200" spc="-35" dirty="0">
                <a:solidFill>
                  <a:srgbClr val="535356"/>
                </a:solidFill>
                <a:latin typeface="Verdana"/>
                <a:cs typeface="Verdana"/>
              </a:rPr>
              <a:t> </a:t>
            </a:r>
            <a:r>
              <a:rPr sz="1200" spc="-20" dirty="0">
                <a:solidFill>
                  <a:srgbClr val="535356"/>
                </a:solidFill>
                <a:latin typeface="Verdana"/>
                <a:cs typeface="Verdana"/>
              </a:rPr>
              <a:t>they </a:t>
            </a:r>
            <a:r>
              <a:rPr sz="1200" spc="-40" dirty="0">
                <a:solidFill>
                  <a:srgbClr val="535356"/>
                </a:solidFill>
                <a:latin typeface="Verdana"/>
                <a:cs typeface="Verdana"/>
              </a:rPr>
              <a:t>aspire, </a:t>
            </a:r>
            <a:r>
              <a:rPr sz="1200" dirty="0">
                <a:solidFill>
                  <a:srgbClr val="535356"/>
                </a:solidFill>
                <a:latin typeface="Verdana"/>
                <a:cs typeface="Verdana"/>
              </a:rPr>
              <a:t>dream</a:t>
            </a:r>
            <a:r>
              <a:rPr sz="1200" spc="-35" dirty="0">
                <a:solidFill>
                  <a:srgbClr val="535356"/>
                </a:solidFill>
                <a:latin typeface="Verdana"/>
                <a:cs typeface="Verdana"/>
              </a:rPr>
              <a:t> </a:t>
            </a:r>
            <a:r>
              <a:rPr sz="1200" dirty="0">
                <a:solidFill>
                  <a:srgbClr val="535356"/>
                </a:solidFill>
                <a:latin typeface="Verdana"/>
                <a:cs typeface="Verdana"/>
              </a:rPr>
              <a:t>and</a:t>
            </a:r>
            <a:r>
              <a:rPr sz="1200" spc="-25" dirty="0">
                <a:solidFill>
                  <a:srgbClr val="535356"/>
                </a:solidFill>
                <a:latin typeface="Verdana"/>
                <a:cs typeface="Verdana"/>
              </a:rPr>
              <a:t> </a:t>
            </a:r>
            <a:r>
              <a:rPr sz="1200" spc="-10" dirty="0">
                <a:solidFill>
                  <a:srgbClr val="535356"/>
                </a:solidFill>
                <a:latin typeface="Verdana"/>
                <a:cs typeface="Verdana"/>
              </a:rPr>
              <a:t>learn</a:t>
            </a:r>
            <a:r>
              <a:rPr sz="1200" spc="-30" dirty="0">
                <a:solidFill>
                  <a:srgbClr val="535356"/>
                </a:solidFill>
                <a:latin typeface="Verdana"/>
                <a:cs typeface="Verdana"/>
              </a:rPr>
              <a:t> </a:t>
            </a:r>
            <a:r>
              <a:rPr sz="1200" spc="-25" dirty="0">
                <a:solidFill>
                  <a:srgbClr val="535356"/>
                </a:solidFill>
                <a:latin typeface="Verdana"/>
                <a:cs typeface="Verdana"/>
              </a:rPr>
              <a:t>to </a:t>
            </a:r>
            <a:r>
              <a:rPr sz="1200" spc="-10" dirty="0">
                <a:solidFill>
                  <a:srgbClr val="535356"/>
                </a:solidFill>
                <a:latin typeface="Verdana"/>
                <a:cs typeface="Verdana"/>
              </a:rPr>
              <a:t>persevere.</a:t>
            </a:r>
            <a:endParaRPr sz="1200">
              <a:latin typeface="Verdana"/>
              <a:cs typeface="Verdana"/>
            </a:endParaRPr>
          </a:p>
        </p:txBody>
      </p:sp>
      <p:sp>
        <p:nvSpPr>
          <p:cNvPr id="7" name="object 7"/>
          <p:cNvSpPr txBox="1"/>
          <p:nvPr/>
        </p:nvSpPr>
        <p:spPr>
          <a:xfrm>
            <a:off x="8783828" y="3802507"/>
            <a:ext cx="2814955" cy="1962785"/>
          </a:xfrm>
          <a:prstGeom prst="rect">
            <a:avLst/>
          </a:prstGeom>
        </p:spPr>
        <p:txBody>
          <a:bodyPr vert="horz" wrap="square" lIns="0" tIns="12700" rIns="0" bIns="0" rtlCol="0">
            <a:spAutoFit/>
          </a:bodyPr>
          <a:lstStyle/>
          <a:p>
            <a:pPr marL="12700" marR="5080">
              <a:lnSpc>
                <a:spcPct val="110000"/>
              </a:lnSpc>
              <a:spcBef>
                <a:spcPts val="100"/>
              </a:spcBef>
            </a:pPr>
            <a:r>
              <a:rPr sz="1200" spc="-10" dirty="0">
                <a:solidFill>
                  <a:srgbClr val="535356"/>
                </a:solidFill>
                <a:latin typeface="Verdana"/>
                <a:cs typeface="Verdana"/>
              </a:rPr>
              <a:t>The</a:t>
            </a:r>
            <a:r>
              <a:rPr sz="1200" spc="-70" dirty="0">
                <a:solidFill>
                  <a:srgbClr val="535356"/>
                </a:solidFill>
                <a:latin typeface="Verdana"/>
                <a:cs typeface="Verdana"/>
              </a:rPr>
              <a:t> </a:t>
            </a:r>
            <a:r>
              <a:rPr sz="1200" dirty="0">
                <a:solidFill>
                  <a:srgbClr val="535356"/>
                </a:solidFill>
                <a:latin typeface="Verdana"/>
                <a:cs typeface="Verdana"/>
              </a:rPr>
              <a:t>program</a:t>
            </a:r>
            <a:r>
              <a:rPr sz="1200" spc="-80" dirty="0">
                <a:solidFill>
                  <a:srgbClr val="535356"/>
                </a:solidFill>
                <a:latin typeface="Verdana"/>
                <a:cs typeface="Verdana"/>
              </a:rPr>
              <a:t> </a:t>
            </a:r>
            <a:r>
              <a:rPr sz="1200" spc="-30" dirty="0">
                <a:solidFill>
                  <a:srgbClr val="535356"/>
                </a:solidFill>
                <a:latin typeface="Verdana"/>
                <a:cs typeface="Verdana"/>
              </a:rPr>
              <a:t>is</a:t>
            </a:r>
            <a:r>
              <a:rPr sz="1200" spc="-65" dirty="0">
                <a:solidFill>
                  <a:srgbClr val="535356"/>
                </a:solidFill>
                <a:latin typeface="Verdana"/>
                <a:cs typeface="Verdana"/>
              </a:rPr>
              <a:t> </a:t>
            </a:r>
            <a:r>
              <a:rPr sz="1200" dirty="0">
                <a:solidFill>
                  <a:srgbClr val="535356"/>
                </a:solidFill>
                <a:latin typeface="Verdana"/>
                <a:cs typeface="Verdana"/>
              </a:rPr>
              <a:t>delivered</a:t>
            </a:r>
            <a:r>
              <a:rPr sz="1200" spc="-50" dirty="0">
                <a:solidFill>
                  <a:srgbClr val="535356"/>
                </a:solidFill>
                <a:latin typeface="Verdana"/>
                <a:cs typeface="Verdana"/>
              </a:rPr>
              <a:t> </a:t>
            </a:r>
            <a:r>
              <a:rPr sz="1200" spc="-35" dirty="0">
                <a:solidFill>
                  <a:srgbClr val="535356"/>
                </a:solidFill>
                <a:latin typeface="Verdana"/>
                <a:cs typeface="Verdana"/>
              </a:rPr>
              <a:t>via</a:t>
            </a:r>
            <a:r>
              <a:rPr sz="1200" spc="-60" dirty="0">
                <a:solidFill>
                  <a:srgbClr val="535356"/>
                </a:solidFill>
                <a:latin typeface="Verdana"/>
                <a:cs typeface="Verdana"/>
              </a:rPr>
              <a:t> </a:t>
            </a:r>
            <a:r>
              <a:rPr sz="1200" spc="-25" dirty="0">
                <a:solidFill>
                  <a:srgbClr val="535356"/>
                </a:solidFill>
                <a:latin typeface="Verdana"/>
                <a:cs typeface="Verdana"/>
              </a:rPr>
              <a:t>an </a:t>
            </a:r>
            <a:r>
              <a:rPr sz="1200" spc="-10" dirty="0">
                <a:solidFill>
                  <a:srgbClr val="535356"/>
                </a:solidFill>
                <a:latin typeface="Verdana"/>
                <a:cs typeface="Verdana"/>
              </a:rPr>
              <a:t>innovative</a:t>
            </a:r>
            <a:r>
              <a:rPr sz="1200" spc="-30" dirty="0">
                <a:solidFill>
                  <a:srgbClr val="535356"/>
                </a:solidFill>
                <a:latin typeface="Verdana"/>
                <a:cs typeface="Verdana"/>
              </a:rPr>
              <a:t> </a:t>
            </a:r>
            <a:r>
              <a:rPr sz="1200" dirty="0">
                <a:solidFill>
                  <a:srgbClr val="535356"/>
                </a:solidFill>
                <a:latin typeface="Verdana"/>
                <a:cs typeface="Verdana"/>
              </a:rPr>
              <a:t>learning</a:t>
            </a:r>
            <a:r>
              <a:rPr sz="1200" spc="-20" dirty="0">
                <a:solidFill>
                  <a:srgbClr val="535356"/>
                </a:solidFill>
                <a:latin typeface="Verdana"/>
                <a:cs typeface="Verdana"/>
              </a:rPr>
              <a:t> </a:t>
            </a:r>
            <a:r>
              <a:rPr sz="1200" dirty="0">
                <a:solidFill>
                  <a:srgbClr val="535356"/>
                </a:solidFill>
                <a:latin typeface="Verdana"/>
                <a:cs typeface="Verdana"/>
              </a:rPr>
              <a:t>platform</a:t>
            </a:r>
            <a:r>
              <a:rPr sz="1200" spc="-40" dirty="0">
                <a:solidFill>
                  <a:srgbClr val="535356"/>
                </a:solidFill>
                <a:latin typeface="Verdana"/>
                <a:cs typeface="Verdana"/>
              </a:rPr>
              <a:t> </a:t>
            </a:r>
            <a:r>
              <a:rPr sz="1200" spc="-25" dirty="0">
                <a:solidFill>
                  <a:srgbClr val="535356"/>
                </a:solidFill>
                <a:latin typeface="Verdana"/>
                <a:cs typeface="Verdana"/>
              </a:rPr>
              <a:t>and</a:t>
            </a:r>
            <a:r>
              <a:rPr sz="1200" spc="500" dirty="0">
                <a:solidFill>
                  <a:srgbClr val="535356"/>
                </a:solidFill>
                <a:latin typeface="Verdana"/>
                <a:cs typeface="Verdana"/>
              </a:rPr>
              <a:t> </a:t>
            </a:r>
            <a:r>
              <a:rPr sz="1200" dirty="0">
                <a:solidFill>
                  <a:srgbClr val="535356"/>
                </a:solidFill>
                <a:latin typeface="Verdana"/>
                <a:cs typeface="Verdana"/>
              </a:rPr>
              <a:t>the</a:t>
            </a:r>
            <a:r>
              <a:rPr sz="1200" spc="-40" dirty="0">
                <a:solidFill>
                  <a:srgbClr val="535356"/>
                </a:solidFill>
                <a:latin typeface="Verdana"/>
                <a:cs typeface="Verdana"/>
              </a:rPr>
              <a:t> </a:t>
            </a:r>
            <a:r>
              <a:rPr sz="1200" dirty="0">
                <a:solidFill>
                  <a:srgbClr val="535356"/>
                </a:solidFill>
                <a:latin typeface="Verdana"/>
                <a:cs typeface="Verdana"/>
              </a:rPr>
              <a:t>format</a:t>
            </a:r>
            <a:r>
              <a:rPr sz="1200" spc="-30" dirty="0">
                <a:solidFill>
                  <a:srgbClr val="535356"/>
                </a:solidFill>
                <a:latin typeface="Verdana"/>
                <a:cs typeface="Verdana"/>
              </a:rPr>
              <a:t> is </a:t>
            </a:r>
            <a:r>
              <a:rPr sz="1200" spc="-25" dirty="0">
                <a:solidFill>
                  <a:srgbClr val="535356"/>
                </a:solidFill>
                <a:latin typeface="Verdana"/>
                <a:cs typeface="Verdana"/>
              </a:rPr>
              <a:t>pre-</a:t>
            </a:r>
            <a:r>
              <a:rPr sz="1200" dirty="0">
                <a:solidFill>
                  <a:srgbClr val="535356"/>
                </a:solidFill>
                <a:latin typeface="Verdana"/>
                <a:cs typeface="Verdana"/>
              </a:rPr>
              <a:t>recorded</a:t>
            </a:r>
            <a:r>
              <a:rPr sz="1200" spc="-50" dirty="0">
                <a:solidFill>
                  <a:srgbClr val="535356"/>
                </a:solidFill>
                <a:latin typeface="Verdana"/>
                <a:cs typeface="Verdana"/>
              </a:rPr>
              <a:t> </a:t>
            </a:r>
            <a:r>
              <a:rPr sz="1200" spc="-10" dirty="0">
                <a:solidFill>
                  <a:srgbClr val="535356"/>
                </a:solidFill>
                <a:latin typeface="Verdana"/>
                <a:cs typeface="Verdana"/>
              </a:rPr>
              <a:t>video lessons</a:t>
            </a:r>
            <a:r>
              <a:rPr sz="1200" spc="-40" dirty="0">
                <a:solidFill>
                  <a:srgbClr val="535356"/>
                </a:solidFill>
                <a:latin typeface="Verdana"/>
                <a:cs typeface="Verdana"/>
              </a:rPr>
              <a:t> </a:t>
            </a:r>
            <a:r>
              <a:rPr sz="1200" dirty="0">
                <a:solidFill>
                  <a:srgbClr val="535356"/>
                </a:solidFill>
                <a:latin typeface="Verdana"/>
                <a:cs typeface="Verdana"/>
              </a:rPr>
              <a:t>along</a:t>
            </a:r>
            <a:r>
              <a:rPr sz="1200" spc="-45" dirty="0">
                <a:solidFill>
                  <a:srgbClr val="535356"/>
                </a:solidFill>
                <a:latin typeface="Verdana"/>
                <a:cs typeface="Verdana"/>
              </a:rPr>
              <a:t> </a:t>
            </a:r>
            <a:r>
              <a:rPr sz="1200" dirty="0">
                <a:solidFill>
                  <a:srgbClr val="535356"/>
                </a:solidFill>
                <a:latin typeface="Verdana"/>
                <a:cs typeface="Verdana"/>
              </a:rPr>
              <a:t>with</a:t>
            </a:r>
            <a:r>
              <a:rPr sz="1200" spc="-50" dirty="0">
                <a:solidFill>
                  <a:srgbClr val="535356"/>
                </a:solidFill>
                <a:latin typeface="Verdana"/>
                <a:cs typeface="Verdana"/>
              </a:rPr>
              <a:t> </a:t>
            </a:r>
            <a:r>
              <a:rPr sz="1200" spc="-30" dirty="0">
                <a:solidFill>
                  <a:srgbClr val="535356"/>
                </a:solidFill>
                <a:latin typeface="Verdana"/>
                <a:cs typeface="Verdana"/>
              </a:rPr>
              <a:t>a</a:t>
            </a:r>
            <a:r>
              <a:rPr sz="1200" spc="-35" dirty="0">
                <a:solidFill>
                  <a:srgbClr val="535356"/>
                </a:solidFill>
                <a:latin typeface="Verdana"/>
                <a:cs typeface="Verdana"/>
              </a:rPr>
              <a:t> </a:t>
            </a:r>
            <a:r>
              <a:rPr sz="1200" dirty="0">
                <a:solidFill>
                  <a:srgbClr val="535356"/>
                </a:solidFill>
                <a:latin typeface="Verdana"/>
                <a:cs typeface="Verdana"/>
              </a:rPr>
              <a:t>beautiful</a:t>
            </a:r>
            <a:r>
              <a:rPr sz="1200" spc="5" dirty="0">
                <a:solidFill>
                  <a:srgbClr val="535356"/>
                </a:solidFill>
                <a:latin typeface="Verdana"/>
                <a:cs typeface="Verdana"/>
              </a:rPr>
              <a:t> </a:t>
            </a:r>
            <a:r>
              <a:rPr sz="1200" spc="-10" dirty="0">
                <a:solidFill>
                  <a:srgbClr val="535356"/>
                </a:solidFill>
                <a:latin typeface="Verdana"/>
                <a:cs typeface="Verdana"/>
              </a:rPr>
              <a:t>colour </a:t>
            </a:r>
            <a:r>
              <a:rPr sz="1200" dirty="0">
                <a:solidFill>
                  <a:srgbClr val="535356"/>
                </a:solidFill>
                <a:latin typeface="Verdana"/>
                <a:cs typeface="Verdana"/>
              </a:rPr>
              <a:t>printed</a:t>
            </a:r>
            <a:r>
              <a:rPr sz="1200" spc="20" dirty="0">
                <a:solidFill>
                  <a:srgbClr val="535356"/>
                </a:solidFill>
                <a:latin typeface="Verdana"/>
                <a:cs typeface="Verdana"/>
              </a:rPr>
              <a:t> </a:t>
            </a:r>
            <a:r>
              <a:rPr sz="1200" spc="-10" dirty="0">
                <a:solidFill>
                  <a:srgbClr val="535356"/>
                </a:solidFill>
                <a:latin typeface="Verdana"/>
                <a:cs typeface="Verdana"/>
              </a:rPr>
              <a:t>journal.</a:t>
            </a:r>
            <a:endParaRPr sz="1200">
              <a:latin typeface="Verdana"/>
              <a:cs typeface="Verdana"/>
            </a:endParaRPr>
          </a:p>
          <a:p>
            <a:pPr marL="12700" marR="147955">
              <a:lnSpc>
                <a:spcPct val="110100"/>
              </a:lnSpc>
              <a:spcBef>
                <a:spcPts val="995"/>
              </a:spcBef>
            </a:pPr>
            <a:r>
              <a:rPr sz="1200" spc="-25" dirty="0">
                <a:solidFill>
                  <a:srgbClr val="535356"/>
                </a:solidFill>
                <a:latin typeface="Verdana"/>
                <a:cs typeface="Verdana"/>
              </a:rPr>
              <a:t>This</a:t>
            </a:r>
            <a:r>
              <a:rPr sz="1200" spc="-65" dirty="0">
                <a:solidFill>
                  <a:srgbClr val="535356"/>
                </a:solidFill>
                <a:latin typeface="Verdana"/>
                <a:cs typeface="Verdana"/>
              </a:rPr>
              <a:t> </a:t>
            </a:r>
            <a:r>
              <a:rPr sz="1200" dirty="0">
                <a:solidFill>
                  <a:srgbClr val="535356"/>
                </a:solidFill>
                <a:latin typeface="Verdana"/>
                <a:cs typeface="Verdana"/>
              </a:rPr>
              <a:t>enables</a:t>
            </a:r>
            <a:r>
              <a:rPr sz="1200" spc="-50" dirty="0">
                <a:solidFill>
                  <a:srgbClr val="535356"/>
                </a:solidFill>
                <a:latin typeface="Verdana"/>
                <a:cs typeface="Verdana"/>
              </a:rPr>
              <a:t> </a:t>
            </a:r>
            <a:r>
              <a:rPr sz="1200" dirty="0">
                <a:solidFill>
                  <a:srgbClr val="535356"/>
                </a:solidFill>
                <a:latin typeface="Verdana"/>
                <a:cs typeface="Verdana"/>
              </a:rPr>
              <a:t>schools</a:t>
            </a:r>
            <a:r>
              <a:rPr sz="1200" spc="-75" dirty="0">
                <a:solidFill>
                  <a:srgbClr val="535356"/>
                </a:solidFill>
                <a:latin typeface="Verdana"/>
                <a:cs typeface="Verdana"/>
              </a:rPr>
              <a:t> </a:t>
            </a:r>
            <a:r>
              <a:rPr sz="1200" dirty="0">
                <a:solidFill>
                  <a:srgbClr val="535356"/>
                </a:solidFill>
                <a:latin typeface="Verdana"/>
                <a:cs typeface="Verdana"/>
              </a:rPr>
              <a:t>to</a:t>
            </a:r>
            <a:r>
              <a:rPr sz="1200" spc="-80" dirty="0">
                <a:solidFill>
                  <a:srgbClr val="535356"/>
                </a:solidFill>
                <a:latin typeface="Verdana"/>
                <a:cs typeface="Verdana"/>
              </a:rPr>
              <a:t> </a:t>
            </a:r>
            <a:r>
              <a:rPr sz="1200" dirty="0">
                <a:solidFill>
                  <a:srgbClr val="535356"/>
                </a:solidFill>
                <a:latin typeface="Verdana"/>
                <a:cs typeface="Verdana"/>
              </a:rPr>
              <a:t>run</a:t>
            </a:r>
            <a:r>
              <a:rPr sz="1200" spc="-60" dirty="0">
                <a:solidFill>
                  <a:srgbClr val="535356"/>
                </a:solidFill>
                <a:latin typeface="Verdana"/>
                <a:cs typeface="Verdana"/>
              </a:rPr>
              <a:t> </a:t>
            </a:r>
            <a:r>
              <a:rPr sz="1200" spc="-25" dirty="0">
                <a:solidFill>
                  <a:srgbClr val="535356"/>
                </a:solidFill>
                <a:latin typeface="Verdana"/>
                <a:cs typeface="Verdana"/>
              </a:rPr>
              <a:t>the </a:t>
            </a:r>
            <a:r>
              <a:rPr sz="1200" dirty="0">
                <a:solidFill>
                  <a:srgbClr val="535356"/>
                </a:solidFill>
                <a:latin typeface="Verdana"/>
                <a:cs typeface="Verdana"/>
              </a:rPr>
              <a:t>program</a:t>
            </a:r>
            <a:r>
              <a:rPr sz="1200" spc="-45" dirty="0">
                <a:solidFill>
                  <a:srgbClr val="535356"/>
                </a:solidFill>
                <a:latin typeface="Verdana"/>
                <a:cs typeface="Verdana"/>
              </a:rPr>
              <a:t> </a:t>
            </a:r>
            <a:r>
              <a:rPr sz="1200" spc="-10" dirty="0">
                <a:solidFill>
                  <a:srgbClr val="535356"/>
                </a:solidFill>
                <a:latin typeface="Verdana"/>
                <a:cs typeface="Verdana"/>
              </a:rPr>
              <a:t>internally</a:t>
            </a:r>
            <a:r>
              <a:rPr sz="1200" spc="-25" dirty="0">
                <a:solidFill>
                  <a:srgbClr val="535356"/>
                </a:solidFill>
                <a:latin typeface="Verdana"/>
                <a:cs typeface="Verdana"/>
              </a:rPr>
              <a:t> </a:t>
            </a:r>
            <a:r>
              <a:rPr sz="1200" dirty="0">
                <a:solidFill>
                  <a:srgbClr val="535356"/>
                </a:solidFill>
                <a:latin typeface="Verdana"/>
                <a:cs typeface="Verdana"/>
              </a:rPr>
              <a:t>and</a:t>
            </a:r>
            <a:r>
              <a:rPr sz="1200" spc="-25" dirty="0">
                <a:solidFill>
                  <a:srgbClr val="535356"/>
                </a:solidFill>
                <a:latin typeface="Verdana"/>
                <a:cs typeface="Verdana"/>
              </a:rPr>
              <a:t> </a:t>
            </a:r>
            <a:r>
              <a:rPr sz="1200" spc="-10" dirty="0">
                <a:solidFill>
                  <a:srgbClr val="535356"/>
                </a:solidFill>
                <a:latin typeface="Verdana"/>
                <a:cs typeface="Verdana"/>
              </a:rPr>
              <a:t>gives</a:t>
            </a:r>
            <a:r>
              <a:rPr sz="1200" spc="-25" dirty="0">
                <a:solidFill>
                  <a:srgbClr val="535356"/>
                </a:solidFill>
                <a:latin typeface="Verdana"/>
                <a:cs typeface="Verdana"/>
              </a:rPr>
              <a:t> the </a:t>
            </a:r>
            <a:r>
              <a:rPr sz="1200" spc="-10" dirty="0">
                <a:solidFill>
                  <a:srgbClr val="535356"/>
                </a:solidFill>
                <a:latin typeface="Verdana"/>
                <a:cs typeface="Verdana"/>
              </a:rPr>
              <a:t>flexibility</a:t>
            </a:r>
            <a:r>
              <a:rPr sz="1200" spc="-80" dirty="0">
                <a:solidFill>
                  <a:srgbClr val="535356"/>
                </a:solidFill>
                <a:latin typeface="Verdana"/>
                <a:cs typeface="Verdana"/>
              </a:rPr>
              <a:t> </a:t>
            </a:r>
            <a:r>
              <a:rPr sz="1200" dirty="0">
                <a:solidFill>
                  <a:srgbClr val="535356"/>
                </a:solidFill>
                <a:latin typeface="Verdana"/>
                <a:cs typeface="Verdana"/>
              </a:rPr>
              <a:t>to</a:t>
            </a:r>
            <a:r>
              <a:rPr sz="1200" spc="-90" dirty="0">
                <a:solidFill>
                  <a:srgbClr val="535356"/>
                </a:solidFill>
                <a:latin typeface="Verdana"/>
                <a:cs typeface="Verdana"/>
              </a:rPr>
              <a:t> </a:t>
            </a:r>
            <a:r>
              <a:rPr sz="1200" spc="-10" dirty="0">
                <a:solidFill>
                  <a:srgbClr val="535356"/>
                </a:solidFill>
                <a:latin typeface="Verdana"/>
                <a:cs typeface="Verdana"/>
              </a:rPr>
              <a:t>deliver</a:t>
            </a:r>
            <a:r>
              <a:rPr sz="1200" spc="-75" dirty="0">
                <a:solidFill>
                  <a:srgbClr val="535356"/>
                </a:solidFill>
                <a:latin typeface="Verdana"/>
                <a:cs typeface="Verdana"/>
              </a:rPr>
              <a:t> </a:t>
            </a:r>
            <a:r>
              <a:rPr sz="1200" dirty="0">
                <a:solidFill>
                  <a:srgbClr val="535356"/>
                </a:solidFill>
                <a:latin typeface="Verdana"/>
                <a:cs typeface="Verdana"/>
              </a:rPr>
              <a:t>it</a:t>
            </a:r>
            <a:r>
              <a:rPr sz="1200" spc="-95" dirty="0">
                <a:solidFill>
                  <a:srgbClr val="535356"/>
                </a:solidFill>
                <a:latin typeface="Verdana"/>
                <a:cs typeface="Verdana"/>
              </a:rPr>
              <a:t> </a:t>
            </a:r>
            <a:r>
              <a:rPr sz="1200" spc="-10" dirty="0">
                <a:solidFill>
                  <a:srgbClr val="535356"/>
                </a:solidFill>
                <a:latin typeface="Verdana"/>
                <a:cs typeface="Verdana"/>
              </a:rPr>
              <a:t>at</a:t>
            </a:r>
            <a:r>
              <a:rPr sz="1200" spc="-75" dirty="0">
                <a:solidFill>
                  <a:srgbClr val="535356"/>
                </a:solidFill>
                <a:latin typeface="Verdana"/>
                <a:cs typeface="Verdana"/>
              </a:rPr>
              <a:t> </a:t>
            </a:r>
            <a:r>
              <a:rPr sz="1200" spc="-30" dirty="0">
                <a:solidFill>
                  <a:srgbClr val="535356"/>
                </a:solidFill>
                <a:latin typeface="Verdana"/>
                <a:cs typeface="Verdana"/>
              </a:rPr>
              <a:t>a</a:t>
            </a:r>
            <a:r>
              <a:rPr sz="1200" spc="-75" dirty="0">
                <a:solidFill>
                  <a:srgbClr val="535356"/>
                </a:solidFill>
                <a:latin typeface="Verdana"/>
                <a:cs typeface="Verdana"/>
              </a:rPr>
              <a:t> </a:t>
            </a:r>
            <a:r>
              <a:rPr sz="1200" dirty="0">
                <a:solidFill>
                  <a:srgbClr val="535356"/>
                </a:solidFill>
                <a:latin typeface="Verdana"/>
                <a:cs typeface="Verdana"/>
              </a:rPr>
              <a:t>time</a:t>
            </a:r>
            <a:r>
              <a:rPr sz="1200" spc="-85" dirty="0">
                <a:solidFill>
                  <a:srgbClr val="535356"/>
                </a:solidFill>
                <a:latin typeface="Verdana"/>
                <a:cs typeface="Verdana"/>
              </a:rPr>
              <a:t> </a:t>
            </a:r>
            <a:r>
              <a:rPr sz="1200" spc="-20" dirty="0">
                <a:solidFill>
                  <a:srgbClr val="535356"/>
                </a:solidFill>
                <a:latin typeface="Verdana"/>
                <a:cs typeface="Verdana"/>
              </a:rPr>
              <a:t>that </a:t>
            </a:r>
            <a:r>
              <a:rPr sz="1200" spc="-10" dirty="0">
                <a:solidFill>
                  <a:srgbClr val="535356"/>
                </a:solidFill>
                <a:latin typeface="Verdana"/>
                <a:cs typeface="Verdana"/>
              </a:rPr>
              <a:t>suits</a:t>
            </a:r>
            <a:r>
              <a:rPr sz="1200" spc="-85" dirty="0">
                <a:solidFill>
                  <a:srgbClr val="535356"/>
                </a:solidFill>
                <a:latin typeface="Verdana"/>
                <a:cs typeface="Verdana"/>
              </a:rPr>
              <a:t> </a:t>
            </a:r>
            <a:r>
              <a:rPr sz="1200" spc="-10" dirty="0">
                <a:solidFill>
                  <a:srgbClr val="535356"/>
                </a:solidFill>
                <a:latin typeface="Verdana"/>
                <a:cs typeface="Verdana"/>
              </a:rPr>
              <a:t>them.</a:t>
            </a:r>
            <a:endParaRPr sz="1200">
              <a:latin typeface="Verdana"/>
              <a:cs typeface="Verdana"/>
            </a:endParaRPr>
          </a:p>
        </p:txBody>
      </p:sp>
      <p:sp>
        <p:nvSpPr>
          <p:cNvPr id="8" name="object 8"/>
          <p:cNvSpPr txBox="1"/>
          <p:nvPr/>
        </p:nvSpPr>
        <p:spPr>
          <a:xfrm>
            <a:off x="799591" y="3820795"/>
            <a:ext cx="2709545" cy="1139825"/>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535356"/>
                </a:solidFill>
                <a:latin typeface="Tahoma"/>
                <a:cs typeface="Tahoma"/>
              </a:rPr>
              <a:t>Relate</a:t>
            </a:r>
            <a:endParaRPr sz="1200">
              <a:latin typeface="Tahoma"/>
              <a:cs typeface="Tahoma"/>
            </a:endParaRPr>
          </a:p>
          <a:p>
            <a:pPr marL="12700" marR="5080">
              <a:lnSpc>
                <a:spcPct val="110000"/>
              </a:lnSpc>
              <a:spcBef>
                <a:spcPts val="994"/>
              </a:spcBef>
            </a:pPr>
            <a:r>
              <a:rPr sz="1200" dirty="0">
                <a:solidFill>
                  <a:srgbClr val="535356"/>
                </a:solidFill>
                <a:latin typeface="Verdana"/>
                <a:cs typeface="Verdana"/>
              </a:rPr>
              <a:t>Introducing</a:t>
            </a:r>
            <a:r>
              <a:rPr sz="1200" spc="-10" dirty="0">
                <a:solidFill>
                  <a:srgbClr val="535356"/>
                </a:solidFill>
                <a:latin typeface="Verdana"/>
                <a:cs typeface="Verdana"/>
              </a:rPr>
              <a:t> </a:t>
            </a:r>
            <a:r>
              <a:rPr sz="1200" dirty="0">
                <a:solidFill>
                  <a:srgbClr val="535356"/>
                </a:solidFill>
                <a:latin typeface="Verdana"/>
                <a:cs typeface="Verdana"/>
              </a:rPr>
              <a:t>relationship</a:t>
            </a:r>
            <a:r>
              <a:rPr sz="1200" spc="-5" dirty="0">
                <a:solidFill>
                  <a:srgbClr val="535356"/>
                </a:solidFill>
                <a:latin typeface="Verdana"/>
                <a:cs typeface="Verdana"/>
              </a:rPr>
              <a:t> </a:t>
            </a:r>
            <a:r>
              <a:rPr sz="1200" spc="-10" dirty="0">
                <a:solidFill>
                  <a:srgbClr val="535356"/>
                </a:solidFill>
                <a:latin typeface="Verdana"/>
                <a:cs typeface="Verdana"/>
              </a:rPr>
              <a:t>building </a:t>
            </a:r>
            <a:r>
              <a:rPr sz="1200" spc="-20" dirty="0">
                <a:solidFill>
                  <a:srgbClr val="535356"/>
                </a:solidFill>
                <a:latin typeface="Verdana"/>
                <a:cs typeface="Verdana"/>
              </a:rPr>
              <a:t>skills</a:t>
            </a:r>
            <a:r>
              <a:rPr sz="1200" spc="-45" dirty="0">
                <a:solidFill>
                  <a:srgbClr val="535356"/>
                </a:solidFill>
                <a:latin typeface="Verdana"/>
                <a:cs typeface="Verdana"/>
              </a:rPr>
              <a:t> </a:t>
            </a:r>
            <a:r>
              <a:rPr sz="1200" dirty="0">
                <a:solidFill>
                  <a:srgbClr val="535356"/>
                </a:solidFill>
                <a:latin typeface="Verdana"/>
                <a:cs typeface="Verdana"/>
              </a:rPr>
              <a:t>to</a:t>
            </a:r>
            <a:r>
              <a:rPr sz="1200" spc="-70" dirty="0">
                <a:solidFill>
                  <a:srgbClr val="535356"/>
                </a:solidFill>
                <a:latin typeface="Verdana"/>
                <a:cs typeface="Verdana"/>
              </a:rPr>
              <a:t> </a:t>
            </a:r>
            <a:r>
              <a:rPr sz="1200" dirty="0">
                <a:solidFill>
                  <a:srgbClr val="535356"/>
                </a:solidFill>
                <a:latin typeface="Verdana"/>
                <a:cs typeface="Verdana"/>
              </a:rPr>
              <a:t>ensure</a:t>
            </a:r>
            <a:r>
              <a:rPr sz="1200" spc="-45" dirty="0">
                <a:solidFill>
                  <a:srgbClr val="535356"/>
                </a:solidFill>
                <a:latin typeface="Verdana"/>
                <a:cs typeface="Verdana"/>
              </a:rPr>
              <a:t> </a:t>
            </a:r>
            <a:r>
              <a:rPr sz="1200" dirty="0">
                <a:solidFill>
                  <a:srgbClr val="535356"/>
                </a:solidFill>
                <a:latin typeface="Verdana"/>
                <a:cs typeface="Verdana"/>
              </a:rPr>
              <a:t>children</a:t>
            </a:r>
            <a:r>
              <a:rPr sz="1200" spc="-70" dirty="0">
                <a:solidFill>
                  <a:srgbClr val="535356"/>
                </a:solidFill>
                <a:latin typeface="Verdana"/>
                <a:cs typeface="Verdana"/>
              </a:rPr>
              <a:t> </a:t>
            </a:r>
            <a:r>
              <a:rPr sz="1200" spc="-20" dirty="0">
                <a:solidFill>
                  <a:srgbClr val="535356"/>
                </a:solidFill>
                <a:latin typeface="Verdana"/>
                <a:cs typeface="Verdana"/>
              </a:rPr>
              <a:t>have</a:t>
            </a:r>
            <a:r>
              <a:rPr sz="1200" spc="-55" dirty="0">
                <a:solidFill>
                  <a:srgbClr val="535356"/>
                </a:solidFill>
                <a:latin typeface="Verdana"/>
                <a:cs typeface="Verdana"/>
              </a:rPr>
              <a:t> </a:t>
            </a:r>
            <a:r>
              <a:rPr sz="1200" spc="-25" dirty="0">
                <a:solidFill>
                  <a:srgbClr val="535356"/>
                </a:solidFill>
                <a:latin typeface="Verdana"/>
                <a:cs typeface="Verdana"/>
              </a:rPr>
              <a:t>the </a:t>
            </a:r>
            <a:r>
              <a:rPr sz="1200" dirty="0">
                <a:solidFill>
                  <a:srgbClr val="535356"/>
                </a:solidFill>
                <a:latin typeface="Verdana"/>
                <a:cs typeface="Verdana"/>
              </a:rPr>
              <a:t>foundations</a:t>
            </a:r>
            <a:r>
              <a:rPr sz="1200" spc="-60" dirty="0">
                <a:solidFill>
                  <a:srgbClr val="535356"/>
                </a:solidFill>
                <a:latin typeface="Verdana"/>
                <a:cs typeface="Verdana"/>
              </a:rPr>
              <a:t> </a:t>
            </a:r>
            <a:r>
              <a:rPr sz="1200" dirty="0">
                <a:solidFill>
                  <a:srgbClr val="535356"/>
                </a:solidFill>
                <a:latin typeface="Verdana"/>
                <a:cs typeface="Verdana"/>
              </a:rPr>
              <a:t>to</a:t>
            </a:r>
            <a:r>
              <a:rPr sz="1200" spc="-50" dirty="0">
                <a:solidFill>
                  <a:srgbClr val="535356"/>
                </a:solidFill>
                <a:latin typeface="Verdana"/>
                <a:cs typeface="Verdana"/>
              </a:rPr>
              <a:t> </a:t>
            </a:r>
            <a:r>
              <a:rPr sz="1200" dirty="0">
                <a:solidFill>
                  <a:srgbClr val="535356"/>
                </a:solidFill>
                <a:latin typeface="Verdana"/>
                <a:cs typeface="Verdana"/>
              </a:rPr>
              <a:t>form</a:t>
            </a:r>
            <a:r>
              <a:rPr sz="1200" spc="-45" dirty="0">
                <a:solidFill>
                  <a:srgbClr val="535356"/>
                </a:solidFill>
                <a:latin typeface="Verdana"/>
                <a:cs typeface="Verdana"/>
              </a:rPr>
              <a:t> </a:t>
            </a:r>
            <a:r>
              <a:rPr sz="1200" spc="-10" dirty="0">
                <a:solidFill>
                  <a:srgbClr val="535356"/>
                </a:solidFill>
                <a:latin typeface="Verdana"/>
                <a:cs typeface="Verdana"/>
              </a:rPr>
              <a:t>friendships,</a:t>
            </a:r>
            <a:r>
              <a:rPr sz="1200" spc="-55" dirty="0">
                <a:solidFill>
                  <a:srgbClr val="535356"/>
                </a:solidFill>
                <a:latin typeface="Verdana"/>
                <a:cs typeface="Verdana"/>
              </a:rPr>
              <a:t> </a:t>
            </a:r>
            <a:r>
              <a:rPr sz="1200" spc="-25" dirty="0">
                <a:solidFill>
                  <a:srgbClr val="535356"/>
                </a:solidFill>
                <a:latin typeface="Verdana"/>
                <a:cs typeface="Verdana"/>
              </a:rPr>
              <a:t>be </a:t>
            </a:r>
            <a:r>
              <a:rPr sz="1200" dirty="0">
                <a:solidFill>
                  <a:srgbClr val="535356"/>
                </a:solidFill>
                <a:latin typeface="Verdana"/>
                <a:cs typeface="Verdana"/>
              </a:rPr>
              <a:t>heard</a:t>
            </a:r>
            <a:r>
              <a:rPr sz="1200" spc="-10" dirty="0">
                <a:solidFill>
                  <a:srgbClr val="535356"/>
                </a:solidFill>
                <a:latin typeface="Verdana"/>
                <a:cs typeface="Verdana"/>
              </a:rPr>
              <a:t> </a:t>
            </a:r>
            <a:r>
              <a:rPr sz="1200" dirty="0">
                <a:solidFill>
                  <a:srgbClr val="535356"/>
                </a:solidFill>
                <a:latin typeface="Verdana"/>
                <a:cs typeface="Verdana"/>
              </a:rPr>
              <a:t>and</a:t>
            </a:r>
            <a:r>
              <a:rPr sz="1200" spc="-5" dirty="0">
                <a:solidFill>
                  <a:srgbClr val="535356"/>
                </a:solidFill>
                <a:latin typeface="Verdana"/>
                <a:cs typeface="Verdana"/>
              </a:rPr>
              <a:t> </a:t>
            </a:r>
            <a:r>
              <a:rPr sz="1200" dirty="0">
                <a:solidFill>
                  <a:srgbClr val="535356"/>
                </a:solidFill>
                <a:latin typeface="Verdana"/>
                <a:cs typeface="Verdana"/>
              </a:rPr>
              <a:t>understand</a:t>
            </a:r>
            <a:r>
              <a:rPr sz="1200" spc="-20" dirty="0">
                <a:solidFill>
                  <a:srgbClr val="535356"/>
                </a:solidFill>
                <a:latin typeface="Verdana"/>
                <a:cs typeface="Verdana"/>
              </a:rPr>
              <a:t> </a:t>
            </a:r>
            <a:r>
              <a:rPr sz="1200" spc="-10" dirty="0">
                <a:solidFill>
                  <a:srgbClr val="535356"/>
                </a:solidFill>
                <a:latin typeface="Verdana"/>
                <a:cs typeface="Verdana"/>
              </a:rPr>
              <a:t>others.</a:t>
            </a:r>
            <a:endParaRPr sz="1200">
              <a:latin typeface="Verdana"/>
              <a:cs typeface="Verdana"/>
            </a:endParaRPr>
          </a:p>
        </p:txBody>
      </p:sp>
      <p:sp>
        <p:nvSpPr>
          <p:cNvPr id="9" name="object 9"/>
          <p:cNvSpPr txBox="1">
            <a:spLocks noGrp="1"/>
          </p:cNvSpPr>
          <p:nvPr>
            <p:ph type="title"/>
          </p:nvPr>
        </p:nvSpPr>
        <p:spPr>
          <a:xfrm>
            <a:off x="268935" y="144907"/>
            <a:ext cx="5212080" cy="696595"/>
          </a:xfrm>
          <a:prstGeom prst="rect">
            <a:avLst/>
          </a:prstGeom>
        </p:spPr>
        <p:txBody>
          <a:bodyPr vert="horz" wrap="square" lIns="0" tIns="12700" rIns="0" bIns="0" rtlCol="0">
            <a:spAutoFit/>
          </a:bodyPr>
          <a:lstStyle/>
          <a:p>
            <a:pPr marL="12700">
              <a:lnSpc>
                <a:spcPct val="100000"/>
              </a:lnSpc>
              <a:spcBef>
                <a:spcPts val="100"/>
              </a:spcBef>
            </a:pPr>
            <a:r>
              <a:rPr sz="4400" spc="160" dirty="0">
                <a:solidFill>
                  <a:srgbClr val="182833"/>
                </a:solidFill>
              </a:rPr>
              <a:t>Module</a:t>
            </a:r>
            <a:r>
              <a:rPr sz="4400" spc="-40" dirty="0">
                <a:solidFill>
                  <a:srgbClr val="182833"/>
                </a:solidFill>
              </a:rPr>
              <a:t> </a:t>
            </a:r>
            <a:r>
              <a:rPr sz="4400" spc="140" dirty="0">
                <a:solidFill>
                  <a:srgbClr val="182833"/>
                </a:solidFill>
              </a:rPr>
              <a:t>Summary</a:t>
            </a:r>
            <a:endParaRPr sz="4400"/>
          </a:p>
        </p:txBody>
      </p:sp>
      <p:pic>
        <p:nvPicPr>
          <p:cNvPr id="10" name="object 10"/>
          <p:cNvPicPr/>
          <p:nvPr/>
        </p:nvPicPr>
        <p:blipFill>
          <a:blip r:embed="rId2" cstate="print"/>
          <a:stretch>
            <a:fillRect/>
          </a:stretch>
        </p:blipFill>
        <p:spPr>
          <a:xfrm>
            <a:off x="5062728" y="1507236"/>
            <a:ext cx="2066544" cy="2051304"/>
          </a:xfrm>
          <a:prstGeom prst="rect">
            <a:avLst/>
          </a:prstGeom>
        </p:spPr>
      </p:pic>
      <p:pic>
        <p:nvPicPr>
          <p:cNvPr id="11" name="object 11"/>
          <p:cNvPicPr/>
          <p:nvPr/>
        </p:nvPicPr>
        <p:blipFill>
          <a:blip r:embed="rId3" cstate="print"/>
          <a:stretch>
            <a:fillRect/>
          </a:stretch>
        </p:blipFill>
        <p:spPr>
          <a:xfrm>
            <a:off x="1033272" y="1507236"/>
            <a:ext cx="2066543" cy="2051304"/>
          </a:xfrm>
          <a:prstGeom prst="rect">
            <a:avLst/>
          </a:prstGeom>
        </p:spPr>
      </p:pic>
      <p:pic>
        <p:nvPicPr>
          <p:cNvPr id="12" name="object 12"/>
          <p:cNvPicPr/>
          <p:nvPr/>
        </p:nvPicPr>
        <p:blipFill>
          <a:blip r:embed="rId4" cstate="print"/>
          <a:stretch>
            <a:fillRect/>
          </a:stretch>
        </p:blipFill>
        <p:spPr>
          <a:xfrm>
            <a:off x="9006840" y="1507236"/>
            <a:ext cx="2066544" cy="205130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28617" y="422275"/>
            <a:ext cx="4241165" cy="711200"/>
          </a:xfrm>
          <a:prstGeom prst="rect">
            <a:avLst/>
          </a:prstGeom>
        </p:spPr>
        <p:txBody>
          <a:bodyPr vert="horz" wrap="square" lIns="0" tIns="12700" rIns="0" bIns="0" rtlCol="0">
            <a:spAutoFit/>
          </a:bodyPr>
          <a:lstStyle/>
          <a:p>
            <a:pPr marL="12700">
              <a:lnSpc>
                <a:spcPct val="100000"/>
              </a:lnSpc>
              <a:spcBef>
                <a:spcPts val="100"/>
              </a:spcBef>
            </a:pPr>
            <a:r>
              <a:rPr spc="165" dirty="0"/>
              <a:t>Our</a:t>
            </a:r>
            <a:r>
              <a:rPr spc="-40" dirty="0"/>
              <a:t> </a:t>
            </a:r>
            <a:r>
              <a:rPr spc="180" dirty="0"/>
              <a:t>Approach</a:t>
            </a:r>
          </a:p>
        </p:txBody>
      </p:sp>
      <p:pic>
        <p:nvPicPr>
          <p:cNvPr id="3" name="object 3"/>
          <p:cNvPicPr/>
          <p:nvPr/>
        </p:nvPicPr>
        <p:blipFill>
          <a:blip r:embed="rId2" cstate="print"/>
          <a:stretch>
            <a:fillRect/>
          </a:stretch>
        </p:blipFill>
        <p:spPr>
          <a:xfrm>
            <a:off x="4671059" y="2849879"/>
            <a:ext cx="2604516" cy="2604516"/>
          </a:xfrm>
          <a:prstGeom prst="rect">
            <a:avLst/>
          </a:prstGeom>
        </p:spPr>
      </p:pic>
      <p:sp>
        <p:nvSpPr>
          <p:cNvPr id="4" name="object 4"/>
          <p:cNvSpPr txBox="1"/>
          <p:nvPr/>
        </p:nvSpPr>
        <p:spPr>
          <a:xfrm>
            <a:off x="1642110" y="2352801"/>
            <a:ext cx="4582160" cy="193675"/>
          </a:xfrm>
          <a:prstGeom prst="rect">
            <a:avLst/>
          </a:prstGeom>
        </p:spPr>
        <p:txBody>
          <a:bodyPr vert="horz" wrap="square" lIns="0" tIns="13335" rIns="0" bIns="0" rtlCol="0">
            <a:spAutoFit/>
          </a:bodyPr>
          <a:lstStyle/>
          <a:p>
            <a:pPr marL="12700">
              <a:lnSpc>
                <a:spcPct val="100000"/>
              </a:lnSpc>
              <a:spcBef>
                <a:spcPts val="105"/>
              </a:spcBef>
              <a:tabLst>
                <a:tab pos="3997960" algn="l"/>
              </a:tabLst>
            </a:pPr>
            <a:r>
              <a:rPr sz="1100" b="1" spc="-10" dirty="0">
                <a:solidFill>
                  <a:srgbClr val="535356"/>
                </a:solidFill>
                <a:latin typeface="Tahoma"/>
                <a:cs typeface="Tahoma"/>
              </a:rPr>
              <a:t>Children</a:t>
            </a:r>
            <a:r>
              <a:rPr sz="1100" b="1" dirty="0">
                <a:solidFill>
                  <a:srgbClr val="535356"/>
                </a:solidFill>
                <a:latin typeface="Tahoma"/>
                <a:cs typeface="Tahoma"/>
              </a:rPr>
              <a:t>	</a:t>
            </a:r>
            <a:r>
              <a:rPr sz="1100" b="1" spc="-10" dirty="0">
                <a:solidFill>
                  <a:srgbClr val="535356"/>
                </a:solidFill>
                <a:latin typeface="Tahoma"/>
                <a:cs typeface="Tahoma"/>
              </a:rPr>
              <a:t>Parents</a:t>
            </a:r>
            <a:endParaRPr sz="1100">
              <a:latin typeface="Tahoma"/>
              <a:cs typeface="Tahoma"/>
            </a:endParaRPr>
          </a:p>
        </p:txBody>
      </p:sp>
      <p:sp>
        <p:nvSpPr>
          <p:cNvPr id="5" name="object 5"/>
          <p:cNvSpPr txBox="1"/>
          <p:nvPr/>
        </p:nvSpPr>
        <p:spPr>
          <a:xfrm>
            <a:off x="10029825" y="2366010"/>
            <a:ext cx="372110" cy="193675"/>
          </a:xfrm>
          <a:prstGeom prst="rect">
            <a:avLst/>
          </a:prstGeom>
        </p:spPr>
        <p:txBody>
          <a:bodyPr vert="horz" wrap="square" lIns="0" tIns="13335" rIns="0" bIns="0" rtlCol="0">
            <a:spAutoFit/>
          </a:bodyPr>
          <a:lstStyle/>
          <a:p>
            <a:pPr marL="12700">
              <a:lnSpc>
                <a:spcPct val="100000"/>
              </a:lnSpc>
              <a:spcBef>
                <a:spcPts val="105"/>
              </a:spcBef>
            </a:pPr>
            <a:r>
              <a:rPr sz="1100" b="1" spc="-10" dirty="0">
                <a:solidFill>
                  <a:srgbClr val="535356"/>
                </a:solidFill>
                <a:latin typeface="Tahoma"/>
                <a:cs typeface="Tahoma"/>
              </a:rPr>
              <a:t>Staff</a:t>
            </a:r>
            <a:endParaRPr sz="1100">
              <a:latin typeface="Tahoma"/>
              <a:cs typeface="Tahoma"/>
            </a:endParaRPr>
          </a:p>
        </p:txBody>
      </p:sp>
      <p:pic>
        <p:nvPicPr>
          <p:cNvPr id="6" name="object 6"/>
          <p:cNvPicPr/>
          <p:nvPr/>
        </p:nvPicPr>
        <p:blipFill>
          <a:blip r:embed="rId3" cstate="print"/>
          <a:stretch>
            <a:fillRect/>
          </a:stretch>
        </p:blipFill>
        <p:spPr>
          <a:xfrm>
            <a:off x="667512" y="2849879"/>
            <a:ext cx="2606040" cy="2604516"/>
          </a:xfrm>
          <a:prstGeom prst="rect">
            <a:avLst/>
          </a:prstGeom>
        </p:spPr>
      </p:pic>
      <p:pic>
        <p:nvPicPr>
          <p:cNvPr id="7" name="object 7"/>
          <p:cNvPicPr/>
          <p:nvPr/>
        </p:nvPicPr>
        <p:blipFill>
          <a:blip r:embed="rId4" cstate="print"/>
          <a:stretch>
            <a:fillRect/>
          </a:stretch>
        </p:blipFill>
        <p:spPr>
          <a:xfrm>
            <a:off x="8912352" y="2875788"/>
            <a:ext cx="2606040" cy="2604516"/>
          </a:xfrm>
          <a:prstGeom prst="rect">
            <a:avLst/>
          </a:prstGeom>
        </p:spPr>
      </p:pic>
      <p:sp>
        <p:nvSpPr>
          <p:cNvPr id="8" name="object 8"/>
          <p:cNvSpPr txBox="1"/>
          <p:nvPr/>
        </p:nvSpPr>
        <p:spPr>
          <a:xfrm>
            <a:off x="596900" y="1443989"/>
            <a:ext cx="11004550" cy="681355"/>
          </a:xfrm>
          <a:prstGeom prst="rect">
            <a:avLst/>
          </a:prstGeom>
        </p:spPr>
        <p:txBody>
          <a:bodyPr vert="horz" wrap="square" lIns="0" tIns="17780" rIns="0" bIns="0" rtlCol="0">
            <a:spAutoFit/>
          </a:bodyPr>
          <a:lstStyle/>
          <a:p>
            <a:pPr marL="12700" marR="5080" indent="1905" algn="ctr">
              <a:lnSpc>
                <a:spcPct val="97000"/>
              </a:lnSpc>
              <a:spcBef>
                <a:spcPts val="140"/>
              </a:spcBef>
            </a:pPr>
            <a:r>
              <a:rPr sz="1100" dirty="0">
                <a:solidFill>
                  <a:srgbClr val="525255"/>
                </a:solidFill>
                <a:latin typeface="Verdana"/>
                <a:cs typeface="Verdana"/>
              </a:rPr>
              <a:t>The</a:t>
            </a:r>
            <a:r>
              <a:rPr sz="1100" spc="-15" dirty="0">
                <a:solidFill>
                  <a:srgbClr val="525255"/>
                </a:solidFill>
                <a:latin typeface="Verdana"/>
                <a:cs typeface="Verdana"/>
              </a:rPr>
              <a:t> </a:t>
            </a:r>
            <a:r>
              <a:rPr sz="1100" dirty="0">
                <a:solidFill>
                  <a:srgbClr val="525255"/>
                </a:solidFill>
                <a:latin typeface="Verdana"/>
                <a:cs typeface="Verdana"/>
              </a:rPr>
              <a:t>myHappymind</a:t>
            </a:r>
            <a:r>
              <a:rPr sz="1100" spc="-25" dirty="0">
                <a:solidFill>
                  <a:srgbClr val="525255"/>
                </a:solidFill>
                <a:latin typeface="Verdana"/>
                <a:cs typeface="Verdana"/>
              </a:rPr>
              <a:t> </a:t>
            </a:r>
            <a:r>
              <a:rPr sz="1100" dirty="0">
                <a:solidFill>
                  <a:srgbClr val="525255"/>
                </a:solidFill>
                <a:latin typeface="Verdana"/>
                <a:cs typeface="Verdana"/>
              </a:rPr>
              <a:t>program</a:t>
            </a:r>
            <a:r>
              <a:rPr sz="1100" spc="-65" dirty="0">
                <a:solidFill>
                  <a:srgbClr val="525255"/>
                </a:solidFill>
                <a:latin typeface="Verdana"/>
                <a:cs typeface="Verdana"/>
              </a:rPr>
              <a:t> </a:t>
            </a:r>
            <a:r>
              <a:rPr sz="1100" spc="-30" dirty="0">
                <a:solidFill>
                  <a:srgbClr val="525255"/>
                </a:solidFill>
                <a:latin typeface="Verdana"/>
                <a:cs typeface="Verdana"/>
              </a:rPr>
              <a:t>is</a:t>
            </a:r>
            <a:r>
              <a:rPr sz="1100" spc="-20" dirty="0">
                <a:solidFill>
                  <a:srgbClr val="525255"/>
                </a:solidFill>
                <a:latin typeface="Verdana"/>
                <a:cs typeface="Verdana"/>
              </a:rPr>
              <a:t> </a:t>
            </a:r>
            <a:r>
              <a:rPr sz="1100" dirty="0">
                <a:solidFill>
                  <a:srgbClr val="525255"/>
                </a:solidFill>
                <a:latin typeface="Verdana"/>
                <a:cs typeface="Verdana"/>
              </a:rPr>
              <a:t>built</a:t>
            </a:r>
            <a:r>
              <a:rPr sz="1100" spc="-25" dirty="0">
                <a:solidFill>
                  <a:srgbClr val="525255"/>
                </a:solidFill>
                <a:latin typeface="Verdana"/>
                <a:cs typeface="Verdana"/>
              </a:rPr>
              <a:t> </a:t>
            </a:r>
            <a:r>
              <a:rPr sz="1100" dirty="0">
                <a:solidFill>
                  <a:srgbClr val="525255"/>
                </a:solidFill>
                <a:latin typeface="Verdana"/>
                <a:cs typeface="Verdana"/>
              </a:rPr>
              <a:t>on</a:t>
            </a:r>
            <a:r>
              <a:rPr sz="1100" spc="-20" dirty="0">
                <a:solidFill>
                  <a:srgbClr val="525255"/>
                </a:solidFill>
                <a:latin typeface="Verdana"/>
                <a:cs typeface="Verdana"/>
              </a:rPr>
              <a:t> a</a:t>
            </a:r>
            <a:r>
              <a:rPr sz="1100" spc="-25" dirty="0">
                <a:solidFill>
                  <a:srgbClr val="525255"/>
                </a:solidFill>
                <a:latin typeface="Verdana"/>
                <a:cs typeface="Verdana"/>
              </a:rPr>
              <a:t> </a:t>
            </a:r>
            <a:r>
              <a:rPr sz="1100" dirty="0">
                <a:solidFill>
                  <a:srgbClr val="525255"/>
                </a:solidFill>
                <a:latin typeface="Verdana"/>
                <a:cs typeface="Verdana"/>
              </a:rPr>
              <a:t>systemic</a:t>
            </a:r>
            <a:r>
              <a:rPr sz="1100" spc="-45" dirty="0">
                <a:solidFill>
                  <a:srgbClr val="525255"/>
                </a:solidFill>
                <a:latin typeface="Verdana"/>
                <a:cs typeface="Verdana"/>
              </a:rPr>
              <a:t> </a:t>
            </a:r>
            <a:r>
              <a:rPr sz="1100" dirty="0">
                <a:solidFill>
                  <a:srgbClr val="525255"/>
                </a:solidFill>
                <a:latin typeface="Verdana"/>
                <a:cs typeface="Verdana"/>
              </a:rPr>
              <a:t>approach</a:t>
            </a:r>
            <a:r>
              <a:rPr sz="1100" spc="-5" dirty="0">
                <a:solidFill>
                  <a:srgbClr val="525255"/>
                </a:solidFill>
                <a:latin typeface="Verdana"/>
                <a:cs typeface="Verdana"/>
              </a:rPr>
              <a:t> </a:t>
            </a:r>
            <a:r>
              <a:rPr sz="1100" dirty="0">
                <a:solidFill>
                  <a:srgbClr val="525255"/>
                </a:solidFill>
                <a:latin typeface="Verdana"/>
                <a:cs typeface="Verdana"/>
              </a:rPr>
              <a:t>and</a:t>
            </a:r>
            <a:r>
              <a:rPr sz="1100" spc="-15" dirty="0">
                <a:solidFill>
                  <a:srgbClr val="525255"/>
                </a:solidFill>
                <a:latin typeface="Verdana"/>
                <a:cs typeface="Verdana"/>
              </a:rPr>
              <a:t> </a:t>
            </a:r>
            <a:r>
              <a:rPr sz="1100" dirty="0">
                <a:solidFill>
                  <a:srgbClr val="525255"/>
                </a:solidFill>
                <a:latin typeface="Verdana"/>
                <a:cs typeface="Verdana"/>
              </a:rPr>
              <a:t>contains</a:t>
            </a:r>
            <a:r>
              <a:rPr sz="1100" spc="-5" dirty="0">
                <a:solidFill>
                  <a:srgbClr val="525255"/>
                </a:solidFill>
                <a:latin typeface="Verdana"/>
                <a:cs typeface="Verdana"/>
              </a:rPr>
              <a:t> </a:t>
            </a:r>
            <a:r>
              <a:rPr sz="1100" dirty="0">
                <a:solidFill>
                  <a:srgbClr val="525255"/>
                </a:solidFill>
                <a:latin typeface="Verdana"/>
                <a:cs typeface="Verdana"/>
              </a:rPr>
              <a:t>three</a:t>
            </a:r>
            <a:r>
              <a:rPr sz="1100" spc="-35" dirty="0">
                <a:solidFill>
                  <a:srgbClr val="525255"/>
                </a:solidFill>
                <a:latin typeface="Verdana"/>
                <a:cs typeface="Verdana"/>
              </a:rPr>
              <a:t> </a:t>
            </a:r>
            <a:r>
              <a:rPr sz="1100" spc="-20" dirty="0">
                <a:solidFill>
                  <a:srgbClr val="525255"/>
                </a:solidFill>
                <a:latin typeface="Verdana"/>
                <a:cs typeface="Verdana"/>
              </a:rPr>
              <a:t>key</a:t>
            </a:r>
            <a:r>
              <a:rPr sz="1100" spc="-30" dirty="0">
                <a:solidFill>
                  <a:srgbClr val="525255"/>
                </a:solidFill>
                <a:latin typeface="Verdana"/>
                <a:cs typeface="Verdana"/>
              </a:rPr>
              <a:t> </a:t>
            </a:r>
            <a:r>
              <a:rPr sz="1100" spc="-10" dirty="0">
                <a:solidFill>
                  <a:srgbClr val="525255"/>
                </a:solidFill>
                <a:latin typeface="Verdana"/>
                <a:cs typeface="Verdana"/>
              </a:rPr>
              <a:t>programs.</a:t>
            </a:r>
            <a:r>
              <a:rPr sz="1100" spc="-60" dirty="0">
                <a:solidFill>
                  <a:srgbClr val="525255"/>
                </a:solidFill>
                <a:latin typeface="Verdana"/>
                <a:cs typeface="Verdana"/>
              </a:rPr>
              <a:t> </a:t>
            </a:r>
            <a:r>
              <a:rPr sz="1100" dirty="0">
                <a:solidFill>
                  <a:srgbClr val="525255"/>
                </a:solidFill>
                <a:latin typeface="Verdana"/>
                <a:cs typeface="Verdana"/>
              </a:rPr>
              <a:t>A</a:t>
            </a:r>
            <a:r>
              <a:rPr sz="1100" spc="-35" dirty="0">
                <a:solidFill>
                  <a:srgbClr val="525255"/>
                </a:solidFill>
                <a:latin typeface="Verdana"/>
                <a:cs typeface="Verdana"/>
              </a:rPr>
              <a:t> </a:t>
            </a:r>
            <a:r>
              <a:rPr sz="1100" dirty="0">
                <a:solidFill>
                  <a:srgbClr val="525255"/>
                </a:solidFill>
                <a:latin typeface="Verdana"/>
                <a:cs typeface="Verdana"/>
              </a:rPr>
              <a:t>program</a:t>
            </a:r>
            <a:r>
              <a:rPr sz="1100" spc="-65" dirty="0">
                <a:solidFill>
                  <a:srgbClr val="525255"/>
                </a:solidFill>
                <a:latin typeface="Verdana"/>
                <a:cs typeface="Verdana"/>
              </a:rPr>
              <a:t> </a:t>
            </a:r>
            <a:r>
              <a:rPr sz="1100" spc="-20" dirty="0">
                <a:solidFill>
                  <a:srgbClr val="525255"/>
                </a:solidFill>
                <a:latin typeface="Verdana"/>
                <a:cs typeface="Verdana"/>
              </a:rPr>
              <a:t>for</a:t>
            </a:r>
            <a:r>
              <a:rPr sz="1100" spc="-35" dirty="0">
                <a:solidFill>
                  <a:srgbClr val="525255"/>
                </a:solidFill>
                <a:latin typeface="Verdana"/>
                <a:cs typeface="Verdana"/>
              </a:rPr>
              <a:t> </a:t>
            </a:r>
            <a:r>
              <a:rPr sz="1100" dirty="0">
                <a:solidFill>
                  <a:srgbClr val="525255"/>
                </a:solidFill>
                <a:latin typeface="Verdana"/>
                <a:cs typeface="Verdana"/>
              </a:rPr>
              <a:t>children</a:t>
            </a:r>
            <a:r>
              <a:rPr sz="1100" spc="-10" dirty="0">
                <a:solidFill>
                  <a:srgbClr val="525255"/>
                </a:solidFill>
                <a:latin typeface="Verdana"/>
                <a:cs typeface="Verdana"/>
              </a:rPr>
              <a:t> </a:t>
            </a:r>
            <a:r>
              <a:rPr sz="1100" dirty="0">
                <a:solidFill>
                  <a:srgbClr val="525255"/>
                </a:solidFill>
                <a:latin typeface="Verdana"/>
                <a:cs typeface="Verdana"/>
              </a:rPr>
              <a:t>which</a:t>
            </a:r>
            <a:r>
              <a:rPr sz="1100" spc="-25" dirty="0">
                <a:solidFill>
                  <a:srgbClr val="525255"/>
                </a:solidFill>
                <a:latin typeface="Verdana"/>
                <a:cs typeface="Verdana"/>
              </a:rPr>
              <a:t> </a:t>
            </a:r>
            <a:r>
              <a:rPr sz="1100" spc="-30" dirty="0">
                <a:solidFill>
                  <a:srgbClr val="525255"/>
                </a:solidFill>
                <a:latin typeface="Verdana"/>
                <a:cs typeface="Verdana"/>
              </a:rPr>
              <a:t>is</a:t>
            </a:r>
            <a:r>
              <a:rPr sz="1100" spc="-20" dirty="0">
                <a:solidFill>
                  <a:srgbClr val="525255"/>
                </a:solidFill>
                <a:latin typeface="Verdana"/>
                <a:cs typeface="Verdana"/>
              </a:rPr>
              <a:t> </a:t>
            </a:r>
            <a:r>
              <a:rPr sz="1100" dirty="0">
                <a:solidFill>
                  <a:srgbClr val="525255"/>
                </a:solidFill>
                <a:latin typeface="Verdana"/>
                <a:cs typeface="Verdana"/>
              </a:rPr>
              <a:t>largely</a:t>
            </a:r>
            <a:r>
              <a:rPr sz="1100" spc="-45" dirty="0">
                <a:solidFill>
                  <a:srgbClr val="525255"/>
                </a:solidFill>
                <a:latin typeface="Verdana"/>
                <a:cs typeface="Verdana"/>
              </a:rPr>
              <a:t> </a:t>
            </a:r>
            <a:r>
              <a:rPr sz="1100" dirty="0">
                <a:solidFill>
                  <a:srgbClr val="525255"/>
                </a:solidFill>
                <a:latin typeface="Verdana"/>
                <a:cs typeface="Verdana"/>
              </a:rPr>
              <a:t>made</a:t>
            </a:r>
            <a:r>
              <a:rPr sz="1100" spc="-35" dirty="0">
                <a:solidFill>
                  <a:srgbClr val="525255"/>
                </a:solidFill>
                <a:latin typeface="Verdana"/>
                <a:cs typeface="Verdana"/>
              </a:rPr>
              <a:t> </a:t>
            </a:r>
            <a:r>
              <a:rPr sz="1100" dirty="0">
                <a:solidFill>
                  <a:srgbClr val="525255"/>
                </a:solidFill>
                <a:latin typeface="Verdana"/>
                <a:cs typeface="Verdana"/>
              </a:rPr>
              <a:t>up</a:t>
            </a:r>
            <a:r>
              <a:rPr sz="1100" spc="-25" dirty="0">
                <a:solidFill>
                  <a:srgbClr val="525255"/>
                </a:solidFill>
                <a:latin typeface="Verdana"/>
                <a:cs typeface="Verdana"/>
              </a:rPr>
              <a:t> </a:t>
            </a:r>
            <a:r>
              <a:rPr sz="1100" dirty="0">
                <a:solidFill>
                  <a:srgbClr val="525255"/>
                </a:solidFill>
                <a:latin typeface="Verdana"/>
                <a:cs typeface="Verdana"/>
              </a:rPr>
              <a:t>of</a:t>
            </a:r>
            <a:r>
              <a:rPr sz="1100" spc="-40" dirty="0">
                <a:solidFill>
                  <a:srgbClr val="525255"/>
                </a:solidFill>
                <a:latin typeface="Verdana"/>
                <a:cs typeface="Verdana"/>
              </a:rPr>
              <a:t> </a:t>
            </a:r>
            <a:r>
              <a:rPr sz="1100" spc="-10" dirty="0">
                <a:solidFill>
                  <a:srgbClr val="525255"/>
                </a:solidFill>
                <a:latin typeface="Verdana"/>
                <a:cs typeface="Verdana"/>
              </a:rPr>
              <a:t>digital lessons</a:t>
            </a:r>
            <a:r>
              <a:rPr sz="1100" spc="-40" dirty="0">
                <a:solidFill>
                  <a:srgbClr val="525255"/>
                </a:solidFill>
                <a:latin typeface="Verdana"/>
                <a:cs typeface="Verdana"/>
              </a:rPr>
              <a:t> </a:t>
            </a:r>
            <a:r>
              <a:rPr sz="1100" dirty="0">
                <a:solidFill>
                  <a:srgbClr val="525255"/>
                </a:solidFill>
                <a:latin typeface="Verdana"/>
                <a:cs typeface="Verdana"/>
              </a:rPr>
              <a:t>but</a:t>
            </a:r>
            <a:r>
              <a:rPr sz="1100" spc="5" dirty="0">
                <a:solidFill>
                  <a:srgbClr val="525255"/>
                </a:solidFill>
                <a:latin typeface="Verdana"/>
                <a:cs typeface="Verdana"/>
              </a:rPr>
              <a:t> </a:t>
            </a:r>
            <a:r>
              <a:rPr sz="1100" dirty="0">
                <a:solidFill>
                  <a:srgbClr val="525255"/>
                </a:solidFill>
                <a:latin typeface="Verdana"/>
                <a:cs typeface="Verdana"/>
              </a:rPr>
              <a:t>supported</a:t>
            </a:r>
            <a:r>
              <a:rPr sz="1100" spc="-25" dirty="0">
                <a:solidFill>
                  <a:srgbClr val="525255"/>
                </a:solidFill>
                <a:latin typeface="Verdana"/>
                <a:cs typeface="Verdana"/>
              </a:rPr>
              <a:t> </a:t>
            </a:r>
            <a:r>
              <a:rPr sz="1100" dirty="0">
                <a:solidFill>
                  <a:srgbClr val="525255"/>
                </a:solidFill>
                <a:latin typeface="Verdana"/>
                <a:cs typeface="Verdana"/>
              </a:rPr>
              <a:t>with</a:t>
            </a:r>
            <a:r>
              <a:rPr sz="1100" spc="-10" dirty="0">
                <a:solidFill>
                  <a:srgbClr val="525255"/>
                </a:solidFill>
                <a:latin typeface="Verdana"/>
                <a:cs typeface="Verdana"/>
              </a:rPr>
              <a:t> </a:t>
            </a:r>
            <a:r>
              <a:rPr sz="1100" dirty="0">
                <a:solidFill>
                  <a:srgbClr val="525255"/>
                </a:solidFill>
                <a:latin typeface="Verdana"/>
                <a:cs typeface="Verdana"/>
              </a:rPr>
              <a:t>physical</a:t>
            </a:r>
            <a:r>
              <a:rPr sz="1100" spc="10" dirty="0">
                <a:solidFill>
                  <a:srgbClr val="525255"/>
                </a:solidFill>
                <a:latin typeface="Verdana"/>
                <a:cs typeface="Verdana"/>
              </a:rPr>
              <a:t> </a:t>
            </a:r>
            <a:r>
              <a:rPr sz="1100" spc="-25" dirty="0">
                <a:solidFill>
                  <a:srgbClr val="525255"/>
                </a:solidFill>
                <a:latin typeface="Verdana"/>
                <a:cs typeface="Verdana"/>
              </a:rPr>
              <a:t>resources.</a:t>
            </a:r>
            <a:r>
              <a:rPr sz="1100" spc="-45" dirty="0">
                <a:solidFill>
                  <a:srgbClr val="525255"/>
                </a:solidFill>
                <a:latin typeface="Verdana"/>
                <a:cs typeface="Verdana"/>
              </a:rPr>
              <a:t> </a:t>
            </a:r>
            <a:r>
              <a:rPr sz="1100" dirty="0">
                <a:solidFill>
                  <a:srgbClr val="525255"/>
                </a:solidFill>
                <a:latin typeface="Verdana"/>
                <a:cs typeface="Verdana"/>
              </a:rPr>
              <a:t>A</a:t>
            </a:r>
            <a:r>
              <a:rPr sz="1100" spc="-25" dirty="0">
                <a:solidFill>
                  <a:srgbClr val="525255"/>
                </a:solidFill>
                <a:latin typeface="Verdana"/>
                <a:cs typeface="Verdana"/>
              </a:rPr>
              <a:t> </a:t>
            </a:r>
            <a:r>
              <a:rPr sz="1100" dirty="0">
                <a:solidFill>
                  <a:srgbClr val="525255"/>
                </a:solidFill>
                <a:latin typeface="Verdana"/>
                <a:cs typeface="Verdana"/>
              </a:rPr>
              <a:t>Parent</a:t>
            </a:r>
            <a:r>
              <a:rPr sz="1100" spc="-10" dirty="0">
                <a:solidFill>
                  <a:srgbClr val="525255"/>
                </a:solidFill>
                <a:latin typeface="Verdana"/>
                <a:cs typeface="Verdana"/>
              </a:rPr>
              <a:t> </a:t>
            </a:r>
            <a:r>
              <a:rPr sz="1100" dirty="0">
                <a:solidFill>
                  <a:srgbClr val="525255"/>
                </a:solidFill>
                <a:latin typeface="Verdana"/>
                <a:cs typeface="Verdana"/>
              </a:rPr>
              <a:t>App</a:t>
            </a:r>
            <a:r>
              <a:rPr sz="1100" spc="-10" dirty="0">
                <a:solidFill>
                  <a:srgbClr val="525255"/>
                </a:solidFill>
                <a:latin typeface="Verdana"/>
                <a:cs typeface="Verdana"/>
              </a:rPr>
              <a:t> </a:t>
            </a:r>
            <a:r>
              <a:rPr sz="1100" dirty="0">
                <a:solidFill>
                  <a:srgbClr val="525255"/>
                </a:solidFill>
                <a:latin typeface="Verdana"/>
                <a:cs typeface="Verdana"/>
              </a:rPr>
              <a:t>to support</a:t>
            </a:r>
            <a:r>
              <a:rPr sz="1100" spc="-25" dirty="0">
                <a:solidFill>
                  <a:srgbClr val="525255"/>
                </a:solidFill>
                <a:latin typeface="Verdana"/>
                <a:cs typeface="Verdana"/>
              </a:rPr>
              <a:t> </a:t>
            </a:r>
            <a:r>
              <a:rPr sz="1100" dirty="0">
                <a:solidFill>
                  <a:srgbClr val="525255"/>
                </a:solidFill>
                <a:latin typeface="Verdana"/>
                <a:cs typeface="Verdana"/>
              </a:rPr>
              <a:t>parents</a:t>
            </a:r>
            <a:r>
              <a:rPr sz="1100" spc="-5" dirty="0">
                <a:solidFill>
                  <a:srgbClr val="525255"/>
                </a:solidFill>
                <a:latin typeface="Verdana"/>
                <a:cs typeface="Verdana"/>
              </a:rPr>
              <a:t> </a:t>
            </a:r>
            <a:r>
              <a:rPr sz="1100" dirty="0">
                <a:solidFill>
                  <a:srgbClr val="525255"/>
                </a:solidFill>
                <a:latin typeface="Verdana"/>
                <a:cs typeface="Verdana"/>
              </a:rPr>
              <a:t>from</a:t>
            </a:r>
            <a:r>
              <a:rPr sz="1100" spc="-30" dirty="0">
                <a:solidFill>
                  <a:srgbClr val="525255"/>
                </a:solidFill>
                <a:latin typeface="Verdana"/>
                <a:cs typeface="Verdana"/>
              </a:rPr>
              <a:t> </a:t>
            </a:r>
            <a:r>
              <a:rPr sz="1100" dirty="0">
                <a:solidFill>
                  <a:srgbClr val="525255"/>
                </a:solidFill>
                <a:latin typeface="Verdana"/>
                <a:cs typeface="Verdana"/>
              </a:rPr>
              <a:t>home</a:t>
            </a:r>
            <a:r>
              <a:rPr sz="1100" spc="-30" dirty="0">
                <a:solidFill>
                  <a:srgbClr val="525255"/>
                </a:solidFill>
                <a:latin typeface="Verdana"/>
                <a:cs typeface="Verdana"/>
              </a:rPr>
              <a:t> </a:t>
            </a:r>
            <a:r>
              <a:rPr sz="1100" dirty="0">
                <a:solidFill>
                  <a:srgbClr val="525255"/>
                </a:solidFill>
                <a:latin typeface="Verdana"/>
                <a:cs typeface="Verdana"/>
              </a:rPr>
              <a:t>and</a:t>
            </a:r>
            <a:r>
              <a:rPr sz="1100" spc="5" dirty="0">
                <a:solidFill>
                  <a:srgbClr val="525255"/>
                </a:solidFill>
                <a:latin typeface="Verdana"/>
                <a:cs typeface="Verdana"/>
              </a:rPr>
              <a:t> </a:t>
            </a:r>
            <a:r>
              <a:rPr sz="1100" spc="-20" dirty="0">
                <a:solidFill>
                  <a:srgbClr val="525255"/>
                </a:solidFill>
                <a:latin typeface="Verdana"/>
                <a:cs typeface="Verdana"/>
              </a:rPr>
              <a:t>a</a:t>
            </a:r>
            <a:r>
              <a:rPr sz="1100" spc="-10" dirty="0">
                <a:solidFill>
                  <a:srgbClr val="525255"/>
                </a:solidFill>
                <a:latin typeface="Verdana"/>
                <a:cs typeface="Verdana"/>
              </a:rPr>
              <a:t> </a:t>
            </a:r>
            <a:r>
              <a:rPr sz="1100" spc="70" dirty="0">
                <a:solidFill>
                  <a:srgbClr val="525255"/>
                </a:solidFill>
                <a:latin typeface="Verdana"/>
                <a:cs typeface="Verdana"/>
              </a:rPr>
              <a:t>CPD</a:t>
            </a:r>
            <a:r>
              <a:rPr sz="1100" spc="-5" dirty="0">
                <a:solidFill>
                  <a:srgbClr val="525255"/>
                </a:solidFill>
                <a:latin typeface="Verdana"/>
                <a:cs typeface="Verdana"/>
              </a:rPr>
              <a:t> </a:t>
            </a:r>
            <a:r>
              <a:rPr sz="1100" dirty="0">
                <a:solidFill>
                  <a:srgbClr val="525255"/>
                </a:solidFill>
                <a:latin typeface="Verdana"/>
                <a:cs typeface="Verdana"/>
              </a:rPr>
              <a:t>certified</a:t>
            </a:r>
            <a:r>
              <a:rPr sz="1100" spc="-30" dirty="0">
                <a:solidFill>
                  <a:srgbClr val="525255"/>
                </a:solidFill>
                <a:latin typeface="Verdana"/>
                <a:cs typeface="Verdana"/>
              </a:rPr>
              <a:t> Staff</a:t>
            </a:r>
            <a:r>
              <a:rPr sz="1100" spc="-10" dirty="0">
                <a:solidFill>
                  <a:srgbClr val="525255"/>
                </a:solidFill>
                <a:latin typeface="Verdana"/>
                <a:cs typeface="Verdana"/>
              </a:rPr>
              <a:t> </a:t>
            </a:r>
            <a:r>
              <a:rPr sz="1100" dirty="0">
                <a:solidFill>
                  <a:srgbClr val="525255"/>
                </a:solidFill>
                <a:latin typeface="Verdana"/>
                <a:cs typeface="Verdana"/>
              </a:rPr>
              <a:t>Wellbeing</a:t>
            </a:r>
            <a:r>
              <a:rPr sz="1100" spc="30" dirty="0">
                <a:solidFill>
                  <a:srgbClr val="525255"/>
                </a:solidFill>
                <a:latin typeface="Verdana"/>
                <a:cs typeface="Verdana"/>
              </a:rPr>
              <a:t> </a:t>
            </a:r>
            <a:r>
              <a:rPr sz="1100" dirty="0">
                <a:solidFill>
                  <a:srgbClr val="525255"/>
                </a:solidFill>
                <a:latin typeface="Verdana"/>
                <a:cs typeface="Verdana"/>
              </a:rPr>
              <a:t>Program</a:t>
            </a:r>
            <a:r>
              <a:rPr sz="1100" spc="-65" dirty="0">
                <a:solidFill>
                  <a:srgbClr val="525255"/>
                </a:solidFill>
                <a:latin typeface="Verdana"/>
                <a:cs typeface="Verdana"/>
              </a:rPr>
              <a:t> </a:t>
            </a:r>
            <a:r>
              <a:rPr sz="1100" dirty="0">
                <a:solidFill>
                  <a:srgbClr val="525255"/>
                </a:solidFill>
                <a:latin typeface="Verdana"/>
                <a:cs typeface="Verdana"/>
              </a:rPr>
              <a:t>which</a:t>
            </a:r>
            <a:r>
              <a:rPr sz="1100" spc="5" dirty="0">
                <a:solidFill>
                  <a:srgbClr val="525255"/>
                </a:solidFill>
                <a:latin typeface="Verdana"/>
                <a:cs typeface="Verdana"/>
              </a:rPr>
              <a:t> </a:t>
            </a:r>
            <a:r>
              <a:rPr sz="1100" dirty="0">
                <a:solidFill>
                  <a:srgbClr val="525255"/>
                </a:solidFill>
                <a:latin typeface="Verdana"/>
                <a:cs typeface="Verdana"/>
              </a:rPr>
              <a:t>supports</a:t>
            </a:r>
            <a:r>
              <a:rPr sz="1100" spc="-25" dirty="0">
                <a:solidFill>
                  <a:srgbClr val="525255"/>
                </a:solidFill>
                <a:latin typeface="Verdana"/>
                <a:cs typeface="Verdana"/>
              </a:rPr>
              <a:t> the </a:t>
            </a:r>
            <a:r>
              <a:rPr sz="1100" dirty="0">
                <a:solidFill>
                  <a:srgbClr val="525255"/>
                </a:solidFill>
                <a:latin typeface="Verdana"/>
                <a:cs typeface="Verdana"/>
              </a:rPr>
              <a:t>wellbeing</a:t>
            </a:r>
            <a:r>
              <a:rPr sz="1100" spc="-70" dirty="0">
                <a:solidFill>
                  <a:srgbClr val="525255"/>
                </a:solidFill>
                <a:latin typeface="Verdana"/>
                <a:cs typeface="Verdana"/>
              </a:rPr>
              <a:t> </a:t>
            </a:r>
            <a:r>
              <a:rPr sz="1100" dirty="0">
                <a:solidFill>
                  <a:srgbClr val="525255"/>
                </a:solidFill>
                <a:latin typeface="Verdana"/>
                <a:cs typeface="Verdana"/>
              </a:rPr>
              <a:t>of</a:t>
            </a:r>
            <a:r>
              <a:rPr sz="1100" spc="-45" dirty="0">
                <a:solidFill>
                  <a:srgbClr val="525255"/>
                </a:solidFill>
                <a:latin typeface="Verdana"/>
                <a:cs typeface="Verdana"/>
              </a:rPr>
              <a:t> </a:t>
            </a:r>
            <a:r>
              <a:rPr sz="1100" spc="-20" dirty="0">
                <a:solidFill>
                  <a:srgbClr val="525255"/>
                </a:solidFill>
                <a:latin typeface="Verdana"/>
                <a:cs typeface="Verdana"/>
              </a:rPr>
              <a:t>all</a:t>
            </a:r>
            <a:r>
              <a:rPr sz="1100" spc="-35" dirty="0">
                <a:solidFill>
                  <a:srgbClr val="525255"/>
                </a:solidFill>
                <a:latin typeface="Verdana"/>
                <a:cs typeface="Verdana"/>
              </a:rPr>
              <a:t> </a:t>
            </a:r>
            <a:r>
              <a:rPr sz="1100" spc="-25" dirty="0">
                <a:solidFill>
                  <a:srgbClr val="525255"/>
                </a:solidFill>
                <a:latin typeface="Verdana"/>
                <a:cs typeface="Verdana"/>
              </a:rPr>
              <a:t>staff</a:t>
            </a:r>
            <a:r>
              <a:rPr sz="1100" spc="-35" dirty="0">
                <a:solidFill>
                  <a:srgbClr val="525255"/>
                </a:solidFill>
                <a:latin typeface="Verdana"/>
                <a:cs typeface="Verdana"/>
              </a:rPr>
              <a:t> </a:t>
            </a:r>
            <a:r>
              <a:rPr sz="1100" dirty="0">
                <a:solidFill>
                  <a:srgbClr val="525255"/>
                </a:solidFill>
                <a:latin typeface="Verdana"/>
                <a:cs typeface="Verdana"/>
              </a:rPr>
              <a:t>in</a:t>
            </a:r>
            <a:r>
              <a:rPr sz="1100" spc="-40" dirty="0">
                <a:solidFill>
                  <a:srgbClr val="525255"/>
                </a:solidFill>
                <a:latin typeface="Verdana"/>
                <a:cs typeface="Verdana"/>
              </a:rPr>
              <a:t> </a:t>
            </a:r>
            <a:r>
              <a:rPr sz="1100" dirty="0">
                <a:solidFill>
                  <a:srgbClr val="525255"/>
                </a:solidFill>
                <a:latin typeface="Verdana"/>
                <a:cs typeface="Verdana"/>
              </a:rPr>
              <a:t>the</a:t>
            </a:r>
            <a:r>
              <a:rPr sz="1100" spc="-30" dirty="0">
                <a:solidFill>
                  <a:srgbClr val="525255"/>
                </a:solidFill>
                <a:latin typeface="Verdana"/>
                <a:cs typeface="Verdana"/>
              </a:rPr>
              <a:t> </a:t>
            </a:r>
            <a:r>
              <a:rPr sz="1100" dirty="0">
                <a:solidFill>
                  <a:srgbClr val="525255"/>
                </a:solidFill>
                <a:latin typeface="Verdana"/>
                <a:cs typeface="Verdana"/>
              </a:rPr>
              <a:t>school</a:t>
            </a:r>
            <a:r>
              <a:rPr sz="1100" spc="-55" dirty="0">
                <a:solidFill>
                  <a:srgbClr val="525255"/>
                </a:solidFill>
                <a:latin typeface="Verdana"/>
                <a:cs typeface="Verdana"/>
              </a:rPr>
              <a:t> </a:t>
            </a:r>
            <a:r>
              <a:rPr sz="1100" dirty="0">
                <a:solidFill>
                  <a:srgbClr val="525255"/>
                </a:solidFill>
                <a:latin typeface="Verdana"/>
                <a:cs typeface="Verdana"/>
              </a:rPr>
              <a:t>(teaching</a:t>
            </a:r>
            <a:r>
              <a:rPr sz="1100" spc="-30" dirty="0">
                <a:solidFill>
                  <a:srgbClr val="525255"/>
                </a:solidFill>
                <a:latin typeface="Verdana"/>
                <a:cs typeface="Verdana"/>
              </a:rPr>
              <a:t> </a:t>
            </a:r>
            <a:r>
              <a:rPr sz="1100" dirty="0">
                <a:solidFill>
                  <a:srgbClr val="525255"/>
                </a:solidFill>
                <a:latin typeface="Verdana"/>
                <a:cs typeface="Verdana"/>
              </a:rPr>
              <a:t>and</a:t>
            </a:r>
            <a:r>
              <a:rPr sz="1100" spc="-35" dirty="0">
                <a:solidFill>
                  <a:srgbClr val="525255"/>
                </a:solidFill>
                <a:latin typeface="Verdana"/>
                <a:cs typeface="Verdana"/>
              </a:rPr>
              <a:t> </a:t>
            </a:r>
            <a:r>
              <a:rPr sz="1100" dirty="0">
                <a:solidFill>
                  <a:srgbClr val="525255"/>
                </a:solidFill>
                <a:latin typeface="Verdana"/>
                <a:cs typeface="Verdana"/>
              </a:rPr>
              <a:t>non-</a:t>
            </a:r>
            <a:r>
              <a:rPr sz="1100" spc="-20" dirty="0">
                <a:solidFill>
                  <a:srgbClr val="525255"/>
                </a:solidFill>
                <a:latin typeface="Verdana"/>
                <a:cs typeface="Verdana"/>
              </a:rPr>
              <a:t>teaching). </a:t>
            </a:r>
            <a:r>
              <a:rPr sz="1100" spc="65" dirty="0">
                <a:solidFill>
                  <a:srgbClr val="525255"/>
                </a:solidFill>
                <a:latin typeface="Verdana"/>
                <a:cs typeface="Verdana"/>
              </a:rPr>
              <a:t>We</a:t>
            </a:r>
            <a:r>
              <a:rPr sz="1100" spc="-45" dirty="0">
                <a:solidFill>
                  <a:srgbClr val="525255"/>
                </a:solidFill>
                <a:latin typeface="Verdana"/>
                <a:cs typeface="Verdana"/>
              </a:rPr>
              <a:t> </a:t>
            </a:r>
            <a:r>
              <a:rPr sz="1100" spc="-10" dirty="0">
                <a:solidFill>
                  <a:srgbClr val="525255"/>
                </a:solidFill>
                <a:latin typeface="Verdana"/>
                <a:cs typeface="Verdana"/>
              </a:rPr>
              <a:t>also</a:t>
            </a:r>
            <a:r>
              <a:rPr sz="1100" spc="-30" dirty="0">
                <a:solidFill>
                  <a:srgbClr val="525255"/>
                </a:solidFill>
                <a:latin typeface="Verdana"/>
                <a:cs typeface="Verdana"/>
              </a:rPr>
              <a:t> </a:t>
            </a:r>
            <a:r>
              <a:rPr sz="1100" dirty="0">
                <a:solidFill>
                  <a:srgbClr val="525255"/>
                </a:solidFill>
                <a:latin typeface="Verdana"/>
                <a:cs typeface="Verdana"/>
              </a:rPr>
              <a:t>have</a:t>
            </a:r>
            <a:r>
              <a:rPr sz="1100" spc="-45" dirty="0">
                <a:solidFill>
                  <a:srgbClr val="525255"/>
                </a:solidFill>
                <a:latin typeface="Verdana"/>
                <a:cs typeface="Verdana"/>
              </a:rPr>
              <a:t> </a:t>
            </a:r>
            <a:r>
              <a:rPr sz="1100" spc="-20" dirty="0">
                <a:solidFill>
                  <a:srgbClr val="525255"/>
                </a:solidFill>
                <a:latin typeface="Verdana"/>
                <a:cs typeface="Verdana"/>
              </a:rPr>
              <a:t>a</a:t>
            </a:r>
            <a:r>
              <a:rPr sz="1100" spc="-35" dirty="0">
                <a:solidFill>
                  <a:srgbClr val="525255"/>
                </a:solidFill>
                <a:latin typeface="Verdana"/>
                <a:cs typeface="Verdana"/>
              </a:rPr>
              <a:t> </a:t>
            </a:r>
            <a:r>
              <a:rPr sz="1100" dirty="0">
                <a:solidFill>
                  <a:srgbClr val="525255"/>
                </a:solidFill>
                <a:latin typeface="Verdana"/>
                <a:cs typeface="Verdana"/>
              </a:rPr>
              <a:t>dedicated</a:t>
            </a:r>
            <a:r>
              <a:rPr sz="1100" spc="-30" dirty="0">
                <a:solidFill>
                  <a:srgbClr val="525255"/>
                </a:solidFill>
                <a:latin typeface="Verdana"/>
                <a:cs typeface="Verdana"/>
              </a:rPr>
              <a:t> </a:t>
            </a:r>
            <a:r>
              <a:rPr sz="1100" dirty="0">
                <a:solidFill>
                  <a:srgbClr val="525255"/>
                </a:solidFill>
                <a:latin typeface="Verdana"/>
                <a:cs typeface="Verdana"/>
              </a:rPr>
              <a:t>lead</a:t>
            </a:r>
            <a:r>
              <a:rPr sz="1100" spc="-45" dirty="0">
                <a:solidFill>
                  <a:srgbClr val="525255"/>
                </a:solidFill>
                <a:latin typeface="Verdana"/>
                <a:cs typeface="Verdana"/>
              </a:rPr>
              <a:t> </a:t>
            </a:r>
            <a:r>
              <a:rPr sz="1100" dirty="0">
                <a:solidFill>
                  <a:srgbClr val="525255"/>
                </a:solidFill>
                <a:latin typeface="Verdana"/>
                <a:cs typeface="Verdana"/>
              </a:rPr>
              <a:t>on</a:t>
            </a:r>
            <a:r>
              <a:rPr sz="1100" spc="-40" dirty="0">
                <a:solidFill>
                  <a:srgbClr val="525255"/>
                </a:solidFill>
                <a:latin typeface="Verdana"/>
                <a:cs typeface="Verdana"/>
              </a:rPr>
              <a:t> </a:t>
            </a:r>
            <a:r>
              <a:rPr sz="1100" spc="-10" dirty="0">
                <a:solidFill>
                  <a:srgbClr val="525255"/>
                </a:solidFill>
                <a:latin typeface="Verdana"/>
                <a:cs typeface="Verdana"/>
              </a:rPr>
              <a:t>this</a:t>
            </a:r>
            <a:r>
              <a:rPr sz="1100" spc="-40" dirty="0">
                <a:solidFill>
                  <a:srgbClr val="525255"/>
                </a:solidFill>
                <a:latin typeface="Verdana"/>
                <a:cs typeface="Verdana"/>
              </a:rPr>
              <a:t> </a:t>
            </a:r>
            <a:r>
              <a:rPr sz="1100" dirty="0">
                <a:solidFill>
                  <a:srgbClr val="525255"/>
                </a:solidFill>
                <a:latin typeface="Verdana"/>
                <a:cs typeface="Verdana"/>
              </a:rPr>
              <a:t>project</a:t>
            </a:r>
            <a:r>
              <a:rPr sz="1100" spc="-60" dirty="0">
                <a:solidFill>
                  <a:srgbClr val="525255"/>
                </a:solidFill>
                <a:latin typeface="Verdana"/>
                <a:cs typeface="Verdana"/>
              </a:rPr>
              <a:t> </a:t>
            </a:r>
            <a:r>
              <a:rPr sz="1100" dirty="0">
                <a:solidFill>
                  <a:srgbClr val="525255"/>
                </a:solidFill>
                <a:latin typeface="Verdana"/>
                <a:cs typeface="Verdana"/>
              </a:rPr>
              <a:t>to</a:t>
            </a:r>
            <a:r>
              <a:rPr sz="1100" spc="-35" dirty="0">
                <a:solidFill>
                  <a:srgbClr val="525255"/>
                </a:solidFill>
                <a:latin typeface="Verdana"/>
                <a:cs typeface="Verdana"/>
              </a:rPr>
              <a:t> </a:t>
            </a:r>
            <a:r>
              <a:rPr sz="1100" spc="-10" dirty="0">
                <a:solidFill>
                  <a:srgbClr val="525255"/>
                </a:solidFill>
                <a:latin typeface="Verdana"/>
                <a:cs typeface="Verdana"/>
              </a:rPr>
              <a:t>regularly</a:t>
            </a:r>
            <a:r>
              <a:rPr sz="1100" spc="-75" dirty="0">
                <a:solidFill>
                  <a:srgbClr val="525255"/>
                </a:solidFill>
                <a:latin typeface="Verdana"/>
                <a:cs typeface="Verdana"/>
              </a:rPr>
              <a:t> </a:t>
            </a:r>
            <a:r>
              <a:rPr sz="1100" spc="-25" dirty="0">
                <a:solidFill>
                  <a:srgbClr val="525255"/>
                </a:solidFill>
                <a:latin typeface="Verdana"/>
                <a:cs typeface="Verdana"/>
              </a:rPr>
              <a:t>liaise</a:t>
            </a:r>
            <a:r>
              <a:rPr sz="1100" spc="-30" dirty="0">
                <a:solidFill>
                  <a:srgbClr val="525255"/>
                </a:solidFill>
                <a:latin typeface="Verdana"/>
                <a:cs typeface="Verdana"/>
              </a:rPr>
              <a:t> </a:t>
            </a:r>
            <a:r>
              <a:rPr sz="1100" dirty="0">
                <a:solidFill>
                  <a:srgbClr val="525255"/>
                </a:solidFill>
                <a:latin typeface="Verdana"/>
                <a:cs typeface="Verdana"/>
              </a:rPr>
              <a:t>with</a:t>
            </a:r>
            <a:r>
              <a:rPr sz="1100" spc="-45" dirty="0">
                <a:solidFill>
                  <a:srgbClr val="525255"/>
                </a:solidFill>
                <a:latin typeface="Verdana"/>
                <a:cs typeface="Verdana"/>
              </a:rPr>
              <a:t> </a:t>
            </a:r>
            <a:r>
              <a:rPr sz="1100" dirty="0">
                <a:solidFill>
                  <a:srgbClr val="525255"/>
                </a:solidFill>
                <a:latin typeface="Verdana"/>
                <a:cs typeface="Verdana"/>
              </a:rPr>
              <a:t>the</a:t>
            </a:r>
            <a:r>
              <a:rPr sz="1100" spc="-30" dirty="0">
                <a:solidFill>
                  <a:srgbClr val="525255"/>
                </a:solidFill>
                <a:latin typeface="Verdana"/>
                <a:cs typeface="Verdana"/>
              </a:rPr>
              <a:t> </a:t>
            </a:r>
            <a:r>
              <a:rPr sz="1100" dirty="0">
                <a:solidFill>
                  <a:srgbClr val="525255"/>
                </a:solidFill>
                <a:latin typeface="Verdana"/>
                <a:cs typeface="Verdana"/>
              </a:rPr>
              <a:t>schools</a:t>
            </a:r>
            <a:r>
              <a:rPr sz="1100" spc="-50" dirty="0">
                <a:solidFill>
                  <a:srgbClr val="525255"/>
                </a:solidFill>
                <a:latin typeface="Verdana"/>
                <a:cs typeface="Verdana"/>
              </a:rPr>
              <a:t> </a:t>
            </a:r>
            <a:r>
              <a:rPr sz="1100" dirty="0">
                <a:solidFill>
                  <a:srgbClr val="525255"/>
                </a:solidFill>
                <a:latin typeface="Verdana"/>
                <a:cs typeface="Verdana"/>
              </a:rPr>
              <a:t>to</a:t>
            </a:r>
            <a:r>
              <a:rPr sz="1100" spc="-55" dirty="0">
                <a:solidFill>
                  <a:srgbClr val="525255"/>
                </a:solidFill>
                <a:latin typeface="Verdana"/>
                <a:cs typeface="Verdana"/>
              </a:rPr>
              <a:t> </a:t>
            </a:r>
            <a:r>
              <a:rPr sz="1100" spc="-10" dirty="0">
                <a:solidFill>
                  <a:srgbClr val="525255"/>
                </a:solidFill>
                <a:latin typeface="Verdana"/>
                <a:cs typeface="Verdana"/>
              </a:rPr>
              <a:t>ensure </a:t>
            </a:r>
            <a:r>
              <a:rPr sz="1100" spc="-35" dirty="0">
                <a:solidFill>
                  <a:srgbClr val="525255"/>
                </a:solidFill>
                <a:latin typeface="Verdana"/>
                <a:cs typeface="Verdana"/>
              </a:rPr>
              <a:t>delivery,</a:t>
            </a:r>
            <a:r>
              <a:rPr sz="1100" spc="-40" dirty="0">
                <a:solidFill>
                  <a:srgbClr val="525255"/>
                </a:solidFill>
                <a:latin typeface="Verdana"/>
                <a:cs typeface="Verdana"/>
              </a:rPr>
              <a:t> </a:t>
            </a:r>
            <a:r>
              <a:rPr sz="1100" dirty="0">
                <a:solidFill>
                  <a:srgbClr val="525255"/>
                </a:solidFill>
                <a:latin typeface="Verdana"/>
                <a:cs typeface="Verdana"/>
              </a:rPr>
              <a:t>measure</a:t>
            </a:r>
            <a:r>
              <a:rPr sz="1100" spc="-60" dirty="0">
                <a:solidFill>
                  <a:srgbClr val="525255"/>
                </a:solidFill>
                <a:latin typeface="Verdana"/>
                <a:cs typeface="Verdana"/>
              </a:rPr>
              <a:t> </a:t>
            </a:r>
            <a:r>
              <a:rPr sz="1100" dirty="0">
                <a:solidFill>
                  <a:srgbClr val="525255"/>
                </a:solidFill>
                <a:latin typeface="Verdana"/>
                <a:cs typeface="Verdana"/>
              </a:rPr>
              <a:t>impact</a:t>
            </a:r>
            <a:r>
              <a:rPr sz="1100" spc="-15" dirty="0">
                <a:solidFill>
                  <a:srgbClr val="525255"/>
                </a:solidFill>
                <a:latin typeface="Verdana"/>
                <a:cs typeface="Verdana"/>
              </a:rPr>
              <a:t> </a:t>
            </a:r>
            <a:r>
              <a:rPr sz="1100" dirty="0">
                <a:solidFill>
                  <a:srgbClr val="525255"/>
                </a:solidFill>
                <a:latin typeface="Verdana"/>
                <a:cs typeface="Verdana"/>
              </a:rPr>
              <a:t>and respond</a:t>
            </a:r>
            <a:r>
              <a:rPr sz="1100" spc="-20" dirty="0">
                <a:solidFill>
                  <a:srgbClr val="525255"/>
                </a:solidFill>
                <a:latin typeface="Verdana"/>
                <a:cs typeface="Verdana"/>
              </a:rPr>
              <a:t> </a:t>
            </a:r>
            <a:r>
              <a:rPr sz="1100" dirty="0">
                <a:solidFill>
                  <a:srgbClr val="525255"/>
                </a:solidFill>
                <a:latin typeface="Verdana"/>
                <a:cs typeface="Verdana"/>
              </a:rPr>
              <a:t>to</a:t>
            </a:r>
            <a:r>
              <a:rPr sz="1100" spc="-25" dirty="0">
                <a:solidFill>
                  <a:srgbClr val="525255"/>
                </a:solidFill>
                <a:latin typeface="Verdana"/>
                <a:cs typeface="Verdana"/>
              </a:rPr>
              <a:t> </a:t>
            </a:r>
            <a:r>
              <a:rPr sz="1100" spc="-10" dirty="0">
                <a:solidFill>
                  <a:srgbClr val="525255"/>
                </a:solidFill>
                <a:latin typeface="Verdana"/>
                <a:cs typeface="Verdana"/>
              </a:rPr>
              <a:t>feedback.</a:t>
            </a:r>
            <a:endParaRPr sz="1100">
              <a:latin typeface="Verdana"/>
              <a:cs typeface="Verdan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97939" y="422275"/>
            <a:ext cx="9500870" cy="1293495"/>
          </a:xfrm>
          <a:prstGeom prst="rect">
            <a:avLst/>
          </a:prstGeom>
        </p:spPr>
        <p:txBody>
          <a:bodyPr vert="horz" wrap="square" lIns="0" tIns="118745" rIns="0" bIns="0" rtlCol="0">
            <a:spAutoFit/>
          </a:bodyPr>
          <a:lstStyle/>
          <a:p>
            <a:pPr marL="2245360" marR="5080" indent="-2233295">
              <a:lnSpc>
                <a:spcPts val="4580"/>
              </a:lnSpc>
              <a:spcBef>
                <a:spcPts val="935"/>
              </a:spcBef>
            </a:pPr>
            <a:r>
              <a:rPr spc="170" dirty="0"/>
              <a:t>How</a:t>
            </a:r>
            <a:r>
              <a:rPr spc="-30" dirty="0"/>
              <a:t> </a:t>
            </a:r>
            <a:r>
              <a:rPr spc="160" dirty="0"/>
              <a:t>does</a:t>
            </a:r>
            <a:r>
              <a:rPr spc="-40" dirty="0"/>
              <a:t> </a:t>
            </a:r>
            <a:r>
              <a:rPr dirty="0"/>
              <a:t>it</a:t>
            </a:r>
            <a:r>
              <a:rPr spc="-30" dirty="0"/>
              <a:t> </a:t>
            </a:r>
            <a:r>
              <a:rPr spc="100" dirty="0"/>
              <a:t>link</a:t>
            </a:r>
            <a:r>
              <a:rPr spc="-25" dirty="0"/>
              <a:t> </a:t>
            </a:r>
            <a:r>
              <a:rPr spc="114" dirty="0"/>
              <a:t>to</a:t>
            </a:r>
            <a:r>
              <a:rPr spc="-20" dirty="0"/>
              <a:t> </a:t>
            </a:r>
            <a:r>
              <a:rPr spc="120" dirty="0"/>
              <a:t>other</a:t>
            </a:r>
            <a:r>
              <a:rPr spc="-25" dirty="0"/>
              <a:t> </a:t>
            </a:r>
            <a:r>
              <a:rPr spc="130" dirty="0"/>
              <a:t>things </a:t>
            </a:r>
            <a:r>
              <a:rPr spc="165" dirty="0"/>
              <a:t>we</a:t>
            </a:r>
            <a:r>
              <a:rPr spc="-45" dirty="0"/>
              <a:t> </a:t>
            </a:r>
            <a:r>
              <a:rPr spc="220" dirty="0"/>
              <a:t>do</a:t>
            </a:r>
            <a:r>
              <a:rPr spc="-40" dirty="0"/>
              <a:t> </a:t>
            </a:r>
            <a:r>
              <a:rPr spc="105" dirty="0"/>
              <a:t>in</a:t>
            </a:r>
            <a:r>
              <a:rPr spc="-40" dirty="0"/>
              <a:t> </a:t>
            </a:r>
            <a:r>
              <a:rPr spc="135" dirty="0"/>
              <a:t>school?</a:t>
            </a:r>
          </a:p>
        </p:txBody>
      </p:sp>
      <p:sp>
        <p:nvSpPr>
          <p:cNvPr id="3" name="object 3"/>
          <p:cNvSpPr txBox="1">
            <a:spLocks noGrp="1"/>
          </p:cNvSpPr>
          <p:nvPr>
            <p:ph type="body" idx="1"/>
          </p:nvPr>
        </p:nvSpPr>
        <p:spPr>
          <a:prstGeom prst="rect">
            <a:avLst/>
          </a:prstGeom>
        </p:spPr>
        <p:txBody>
          <a:bodyPr vert="horz" wrap="square" lIns="0" tIns="12065" rIns="0" bIns="0" rtlCol="0">
            <a:spAutoFit/>
          </a:bodyPr>
          <a:lstStyle/>
          <a:p>
            <a:pPr marL="12700">
              <a:lnSpc>
                <a:spcPct val="100000"/>
              </a:lnSpc>
              <a:spcBef>
                <a:spcPts val="95"/>
              </a:spcBef>
            </a:pPr>
            <a:r>
              <a:rPr dirty="0"/>
              <a:t>myHappymind </a:t>
            </a:r>
            <a:r>
              <a:rPr spc="-20" dirty="0"/>
              <a:t>isn’t</a:t>
            </a:r>
            <a:r>
              <a:rPr spc="-50" dirty="0"/>
              <a:t> </a:t>
            </a:r>
            <a:r>
              <a:rPr spc="-30" dirty="0"/>
              <a:t>just</a:t>
            </a:r>
            <a:r>
              <a:rPr spc="-40" dirty="0"/>
              <a:t> </a:t>
            </a:r>
            <a:r>
              <a:rPr spc="-35" dirty="0"/>
              <a:t>a</a:t>
            </a:r>
            <a:r>
              <a:rPr spc="-60" dirty="0"/>
              <a:t> </a:t>
            </a:r>
            <a:r>
              <a:rPr dirty="0"/>
              <a:t>topic</a:t>
            </a:r>
            <a:r>
              <a:rPr spc="-45" dirty="0"/>
              <a:t> </a:t>
            </a:r>
            <a:r>
              <a:rPr spc="-25" dirty="0"/>
              <a:t>or</a:t>
            </a:r>
            <a:r>
              <a:rPr spc="-55" dirty="0"/>
              <a:t> </a:t>
            </a:r>
            <a:r>
              <a:rPr dirty="0"/>
              <a:t>subject</a:t>
            </a:r>
            <a:r>
              <a:rPr spc="-40" dirty="0"/>
              <a:t> </a:t>
            </a:r>
            <a:r>
              <a:rPr dirty="0"/>
              <a:t>like</a:t>
            </a:r>
            <a:r>
              <a:rPr spc="-65" dirty="0"/>
              <a:t> </a:t>
            </a:r>
            <a:r>
              <a:rPr spc="-10" dirty="0"/>
              <a:t>Maths.</a:t>
            </a:r>
          </a:p>
          <a:p>
            <a:pPr marL="12700" marR="325120">
              <a:lnSpc>
                <a:spcPts val="1860"/>
              </a:lnSpc>
              <a:spcBef>
                <a:spcPts val="1925"/>
              </a:spcBef>
            </a:pPr>
            <a:r>
              <a:rPr spc="-95" dirty="0"/>
              <a:t>It </a:t>
            </a:r>
            <a:r>
              <a:rPr spc="-40" dirty="0"/>
              <a:t>is</a:t>
            </a:r>
            <a:r>
              <a:rPr spc="-90" dirty="0"/>
              <a:t> </a:t>
            </a:r>
            <a:r>
              <a:rPr spc="-35" dirty="0"/>
              <a:t>a</a:t>
            </a:r>
            <a:r>
              <a:rPr spc="-95" dirty="0"/>
              <a:t> </a:t>
            </a:r>
            <a:r>
              <a:rPr spc="-10" dirty="0"/>
              <a:t>life</a:t>
            </a:r>
            <a:r>
              <a:rPr spc="-120" dirty="0"/>
              <a:t> </a:t>
            </a:r>
            <a:r>
              <a:rPr spc="-25" dirty="0"/>
              <a:t>skill</a:t>
            </a:r>
            <a:r>
              <a:rPr spc="-105" dirty="0"/>
              <a:t> </a:t>
            </a:r>
            <a:r>
              <a:rPr dirty="0"/>
              <a:t>that</a:t>
            </a:r>
            <a:r>
              <a:rPr spc="-65" dirty="0"/>
              <a:t> </a:t>
            </a:r>
            <a:r>
              <a:rPr dirty="0"/>
              <a:t>we</a:t>
            </a:r>
            <a:r>
              <a:rPr spc="-95" dirty="0"/>
              <a:t> </a:t>
            </a:r>
            <a:r>
              <a:rPr dirty="0"/>
              <a:t>can</a:t>
            </a:r>
            <a:r>
              <a:rPr spc="-85" dirty="0"/>
              <a:t> </a:t>
            </a:r>
            <a:r>
              <a:rPr spc="-25" dirty="0"/>
              <a:t>all</a:t>
            </a:r>
            <a:r>
              <a:rPr spc="-90" dirty="0"/>
              <a:t> </a:t>
            </a:r>
            <a:r>
              <a:rPr spc="-10" dirty="0"/>
              <a:t>learn</a:t>
            </a:r>
            <a:r>
              <a:rPr spc="-100" dirty="0"/>
              <a:t> </a:t>
            </a:r>
            <a:r>
              <a:rPr dirty="0"/>
              <a:t>to</a:t>
            </a:r>
            <a:r>
              <a:rPr spc="-95" dirty="0"/>
              <a:t> </a:t>
            </a:r>
            <a:r>
              <a:rPr dirty="0"/>
              <a:t>help</a:t>
            </a:r>
            <a:r>
              <a:rPr spc="-85" dirty="0"/>
              <a:t> </a:t>
            </a:r>
            <a:r>
              <a:rPr dirty="0"/>
              <a:t>us</a:t>
            </a:r>
            <a:r>
              <a:rPr spc="-100" dirty="0"/>
              <a:t> </a:t>
            </a:r>
            <a:r>
              <a:rPr dirty="0"/>
              <a:t>to</a:t>
            </a:r>
            <a:r>
              <a:rPr spc="-95" dirty="0"/>
              <a:t> </a:t>
            </a:r>
            <a:r>
              <a:rPr spc="-25" dirty="0"/>
              <a:t>be </a:t>
            </a:r>
            <a:r>
              <a:rPr dirty="0"/>
              <a:t>our</a:t>
            </a:r>
            <a:r>
              <a:rPr spc="-120" dirty="0"/>
              <a:t> </a:t>
            </a:r>
            <a:r>
              <a:rPr spc="-65" dirty="0"/>
              <a:t>very</a:t>
            </a:r>
            <a:r>
              <a:rPr spc="-114" dirty="0"/>
              <a:t> </a:t>
            </a:r>
            <a:r>
              <a:rPr dirty="0"/>
              <a:t>best</a:t>
            </a:r>
            <a:r>
              <a:rPr spc="-100" dirty="0"/>
              <a:t> </a:t>
            </a:r>
            <a:r>
              <a:rPr spc="-10" dirty="0"/>
              <a:t>selves.</a:t>
            </a:r>
          </a:p>
          <a:p>
            <a:pPr marL="12700">
              <a:lnSpc>
                <a:spcPts val="1895"/>
              </a:lnSpc>
              <a:spcBef>
                <a:spcPts val="1745"/>
              </a:spcBef>
            </a:pPr>
            <a:r>
              <a:rPr spc="100" dirty="0"/>
              <a:t>We</a:t>
            </a:r>
            <a:r>
              <a:rPr spc="-90" dirty="0"/>
              <a:t> </a:t>
            </a:r>
            <a:r>
              <a:rPr dirty="0"/>
              <a:t>will</a:t>
            </a:r>
            <a:r>
              <a:rPr spc="-105" dirty="0"/>
              <a:t> </a:t>
            </a:r>
            <a:r>
              <a:rPr dirty="0"/>
              <a:t>be</a:t>
            </a:r>
            <a:r>
              <a:rPr spc="-90" dirty="0"/>
              <a:t> </a:t>
            </a:r>
            <a:r>
              <a:rPr dirty="0"/>
              <a:t>having</a:t>
            </a:r>
            <a:r>
              <a:rPr spc="-60" dirty="0"/>
              <a:t> </a:t>
            </a:r>
            <a:r>
              <a:rPr spc="-20" dirty="0"/>
              <a:t>lessons</a:t>
            </a:r>
            <a:r>
              <a:rPr spc="-60" dirty="0"/>
              <a:t> </a:t>
            </a:r>
            <a:r>
              <a:rPr dirty="0"/>
              <a:t>each</a:t>
            </a:r>
            <a:r>
              <a:rPr spc="-70" dirty="0"/>
              <a:t> </a:t>
            </a:r>
            <a:r>
              <a:rPr spc="-35" dirty="0"/>
              <a:t>week,</a:t>
            </a:r>
            <a:r>
              <a:rPr spc="-70" dirty="0"/>
              <a:t> </a:t>
            </a:r>
            <a:r>
              <a:rPr spc="50" dirty="0"/>
              <a:t>but</a:t>
            </a:r>
            <a:r>
              <a:rPr spc="-85" dirty="0"/>
              <a:t> </a:t>
            </a:r>
            <a:r>
              <a:rPr dirty="0"/>
              <a:t>we</a:t>
            </a:r>
            <a:r>
              <a:rPr spc="-85" dirty="0"/>
              <a:t> </a:t>
            </a:r>
            <a:r>
              <a:rPr dirty="0"/>
              <a:t>will</a:t>
            </a:r>
            <a:r>
              <a:rPr spc="-95" dirty="0"/>
              <a:t> </a:t>
            </a:r>
            <a:r>
              <a:rPr spc="-25" dirty="0"/>
              <a:t>be</a:t>
            </a:r>
          </a:p>
          <a:p>
            <a:pPr marL="12700">
              <a:lnSpc>
                <a:spcPts val="1895"/>
              </a:lnSpc>
            </a:pPr>
            <a:r>
              <a:rPr dirty="0"/>
              <a:t>using</a:t>
            </a:r>
            <a:r>
              <a:rPr spc="-70" dirty="0"/>
              <a:t> </a:t>
            </a:r>
            <a:r>
              <a:rPr dirty="0"/>
              <a:t>the</a:t>
            </a:r>
            <a:r>
              <a:rPr spc="-65" dirty="0"/>
              <a:t> </a:t>
            </a:r>
            <a:r>
              <a:rPr dirty="0"/>
              <a:t>habits</a:t>
            </a:r>
            <a:r>
              <a:rPr spc="-40" dirty="0"/>
              <a:t> </a:t>
            </a:r>
            <a:r>
              <a:rPr dirty="0"/>
              <a:t>we</a:t>
            </a:r>
            <a:r>
              <a:rPr spc="-65" dirty="0"/>
              <a:t> </a:t>
            </a:r>
            <a:r>
              <a:rPr spc="-10" dirty="0"/>
              <a:t>learn</a:t>
            </a:r>
            <a:r>
              <a:rPr spc="-65" dirty="0"/>
              <a:t> </a:t>
            </a:r>
            <a:r>
              <a:rPr spc="-25" dirty="0"/>
              <a:t>all</a:t>
            </a:r>
            <a:r>
              <a:rPr spc="-65" dirty="0"/>
              <a:t> </a:t>
            </a:r>
            <a:r>
              <a:rPr dirty="0"/>
              <a:t>of</a:t>
            </a:r>
            <a:r>
              <a:rPr spc="-90" dirty="0"/>
              <a:t> </a:t>
            </a:r>
            <a:r>
              <a:rPr dirty="0"/>
              <a:t>the</a:t>
            </a:r>
            <a:r>
              <a:rPr spc="-70" dirty="0"/>
              <a:t> </a:t>
            </a:r>
            <a:r>
              <a:rPr spc="-10" dirty="0"/>
              <a:t>time.</a:t>
            </a:r>
          </a:p>
          <a:p>
            <a:pPr marL="12700">
              <a:lnSpc>
                <a:spcPct val="100000"/>
              </a:lnSpc>
              <a:spcBef>
                <a:spcPts val="1800"/>
              </a:spcBef>
            </a:pPr>
            <a:r>
              <a:rPr dirty="0"/>
              <a:t>Even</a:t>
            </a:r>
            <a:r>
              <a:rPr spc="-55" dirty="0"/>
              <a:t> </a:t>
            </a:r>
            <a:r>
              <a:rPr dirty="0"/>
              <a:t>the</a:t>
            </a:r>
            <a:r>
              <a:rPr spc="-65" dirty="0"/>
              <a:t> </a:t>
            </a:r>
            <a:r>
              <a:rPr dirty="0"/>
              <a:t>teachers</a:t>
            </a:r>
            <a:r>
              <a:rPr spc="-20" dirty="0"/>
              <a:t> </a:t>
            </a:r>
            <a:r>
              <a:rPr spc="-35" dirty="0"/>
              <a:t>are</a:t>
            </a:r>
            <a:r>
              <a:rPr spc="-55" dirty="0"/>
              <a:t> </a:t>
            </a:r>
            <a:r>
              <a:rPr dirty="0"/>
              <a:t>doing</a:t>
            </a:r>
            <a:r>
              <a:rPr spc="-45" dirty="0"/>
              <a:t> </a:t>
            </a:r>
            <a:r>
              <a:rPr spc="-10" dirty="0"/>
              <a:t>myHappymind!</a:t>
            </a:r>
          </a:p>
        </p:txBody>
      </p:sp>
      <p:pic>
        <p:nvPicPr>
          <p:cNvPr id="4" name="object 4"/>
          <p:cNvPicPr/>
          <p:nvPr/>
        </p:nvPicPr>
        <p:blipFill>
          <a:blip r:embed="rId2" cstate="print"/>
          <a:stretch>
            <a:fillRect/>
          </a:stretch>
        </p:blipFill>
        <p:spPr>
          <a:xfrm>
            <a:off x="7504176" y="2051304"/>
            <a:ext cx="3907535" cy="385114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88083" y="333883"/>
            <a:ext cx="8725535" cy="711200"/>
          </a:xfrm>
          <a:prstGeom prst="rect">
            <a:avLst/>
          </a:prstGeom>
        </p:spPr>
        <p:txBody>
          <a:bodyPr vert="horz" wrap="square" lIns="0" tIns="12700" rIns="0" bIns="0" rtlCol="0">
            <a:spAutoFit/>
          </a:bodyPr>
          <a:lstStyle/>
          <a:p>
            <a:pPr marL="12700">
              <a:lnSpc>
                <a:spcPct val="100000"/>
              </a:lnSpc>
              <a:spcBef>
                <a:spcPts val="100"/>
              </a:spcBef>
            </a:pPr>
            <a:r>
              <a:rPr spc="170" dirty="0"/>
              <a:t>How</a:t>
            </a:r>
            <a:r>
              <a:rPr spc="-35" dirty="0"/>
              <a:t> </a:t>
            </a:r>
            <a:r>
              <a:rPr spc="114" dirty="0"/>
              <a:t>to</a:t>
            </a:r>
            <a:r>
              <a:rPr spc="-30" dirty="0"/>
              <a:t> </a:t>
            </a:r>
            <a:r>
              <a:rPr spc="180" dirty="0"/>
              <a:t>get</a:t>
            </a:r>
            <a:r>
              <a:rPr spc="-30" dirty="0"/>
              <a:t> </a:t>
            </a:r>
            <a:r>
              <a:rPr spc="114" dirty="0"/>
              <a:t>involved</a:t>
            </a:r>
            <a:r>
              <a:rPr spc="-50" dirty="0"/>
              <a:t> </a:t>
            </a:r>
            <a:r>
              <a:rPr spc="65" dirty="0"/>
              <a:t>at</a:t>
            </a:r>
            <a:r>
              <a:rPr spc="-35" dirty="0"/>
              <a:t> </a:t>
            </a:r>
            <a:r>
              <a:rPr spc="220" dirty="0"/>
              <a:t>home</a:t>
            </a:r>
          </a:p>
        </p:txBody>
      </p:sp>
      <p:sp>
        <p:nvSpPr>
          <p:cNvPr id="3" name="object 3"/>
          <p:cNvSpPr txBox="1"/>
          <p:nvPr/>
        </p:nvSpPr>
        <p:spPr>
          <a:xfrm>
            <a:off x="450595" y="1593926"/>
            <a:ext cx="11198860" cy="700405"/>
          </a:xfrm>
          <a:prstGeom prst="rect">
            <a:avLst/>
          </a:prstGeom>
        </p:spPr>
        <p:txBody>
          <a:bodyPr vert="horz" wrap="square" lIns="0" tIns="12700" rIns="0" bIns="0" rtlCol="0">
            <a:spAutoFit/>
          </a:bodyPr>
          <a:lstStyle/>
          <a:p>
            <a:pPr algn="ctr">
              <a:lnSpc>
                <a:spcPts val="1335"/>
              </a:lnSpc>
              <a:spcBef>
                <a:spcPts val="100"/>
              </a:spcBef>
            </a:pPr>
            <a:r>
              <a:rPr sz="1200" spc="70" dirty="0">
                <a:solidFill>
                  <a:srgbClr val="525255"/>
                </a:solidFill>
                <a:latin typeface="Verdana"/>
                <a:cs typeface="Verdana"/>
              </a:rPr>
              <a:t>We</a:t>
            </a:r>
            <a:r>
              <a:rPr sz="1200" spc="-50" dirty="0">
                <a:solidFill>
                  <a:srgbClr val="525255"/>
                </a:solidFill>
                <a:latin typeface="Verdana"/>
                <a:cs typeface="Verdana"/>
              </a:rPr>
              <a:t> </a:t>
            </a:r>
            <a:r>
              <a:rPr sz="1200" dirty="0">
                <a:solidFill>
                  <a:srgbClr val="525255"/>
                </a:solidFill>
                <a:latin typeface="Verdana"/>
                <a:cs typeface="Verdana"/>
              </a:rPr>
              <a:t>would</a:t>
            </a:r>
            <a:r>
              <a:rPr sz="1200" spc="-65" dirty="0">
                <a:solidFill>
                  <a:srgbClr val="525255"/>
                </a:solidFill>
                <a:latin typeface="Verdana"/>
                <a:cs typeface="Verdana"/>
              </a:rPr>
              <a:t> </a:t>
            </a:r>
            <a:r>
              <a:rPr sz="1200" spc="-10" dirty="0">
                <a:solidFill>
                  <a:srgbClr val="525255"/>
                </a:solidFill>
                <a:latin typeface="Verdana"/>
                <a:cs typeface="Verdana"/>
              </a:rPr>
              <a:t>love</a:t>
            </a:r>
            <a:r>
              <a:rPr sz="1200" spc="-45" dirty="0">
                <a:solidFill>
                  <a:srgbClr val="525255"/>
                </a:solidFill>
                <a:latin typeface="Verdana"/>
                <a:cs typeface="Verdana"/>
              </a:rPr>
              <a:t> </a:t>
            </a:r>
            <a:r>
              <a:rPr sz="1200" spc="-20" dirty="0">
                <a:solidFill>
                  <a:srgbClr val="525255"/>
                </a:solidFill>
                <a:latin typeface="Verdana"/>
                <a:cs typeface="Verdana"/>
              </a:rPr>
              <a:t>for</a:t>
            </a:r>
            <a:r>
              <a:rPr sz="1200" spc="-65" dirty="0">
                <a:solidFill>
                  <a:srgbClr val="525255"/>
                </a:solidFill>
                <a:latin typeface="Verdana"/>
                <a:cs typeface="Verdana"/>
              </a:rPr>
              <a:t> </a:t>
            </a:r>
            <a:r>
              <a:rPr sz="1200" dirty="0">
                <a:solidFill>
                  <a:srgbClr val="525255"/>
                </a:solidFill>
                <a:latin typeface="Verdana"/>
                <a:cs typeface="Verdana"/>
              </a:rPr>
              <a:t>you</a:t>
            </a:r>
            <a:r>
              <a:rPr sz="1200" spc="-40" dirty="0">
                <a:solidFill>
                  <a:srgbClr val="525255"/>
                </a:solidFill>
                <a:latin typeface="Verdana"/>
                <a:cs typeface="Verdana"/>
              </a:rPr>
              <a:t> </a:t>
            </a:r>
            <a:r>
              <a:rPr sz="1200" dirty="0">
                <a:solidFill>
                  <a:srgbClr val="525255"/>
                </a:solidFill>
                <a:latin typeface="Verdana"/>
                <a:cs typeface="Verdana"/>
              </a:rPr>
              <a:t>to</a:t>
            </a:r>
            <a:r>
              <a:rPr sz="1200" spc="-65" dirty="0">
                <a:solidFill>
                  <a:srgbClr val="525255"/>
                </a:solidFill>
                <a:latin typeface="Verdana"/>
                <a:cs typeface="Verdana"/>
              </a:rPr>
              <a:t> </a:t>
            </a:r>
            <a:r>
              <a:rPr sz="1200" spc="-30" dirty="0">
                <a:solidFill>
                  <a:srgbClr val="525255"/>
                </a:solidFill>
                <a:latin typeface="Verdana"/>
                <a:cs typeface="Verdana"/>
              </a:rPr>
              <a:t>carry</a:t>
            </a:r>
            <a:r>
              <a:rPr sz="1200" spc="-55" dirty="0">
                <a:solidFill>
                  <a:srgbClr val="525255"/>
                </a:solidFill>
                <a:latin typeface="Verdana"/>
                <a:cs typeface="Verdana"/>
              </a:rPr>
              <a:t> </a:t>
            </a:r>
            <a:r>
              <a:rPr sz="1200" dirty="0">
                <a:solidFill>
                  <a:srgbClr val="525255"/>
                </a:solidFill>
                <a:latin typeface="Verdana"/>
                <a:cs typeface="Verdana"/>
              </a:rPr>
              <a:t>on</a:t>
            </a:r>
            <a:r>
              <a:rPr sz="1200" spc="-65" dirty="0">
                <a:solidFill>
                  <a:srgbClr val="525255"/>
                </a:solidFill>
                <a:latin typeface="Verdana"/>
                <a:cs typeface="Verdana"/>
              </a:rPr>
              <a:t> </a:t>
            </a:r>
            <a:r>
              <a:rPr sz="1200" dirty="0">
                <a:solidFill>
                  <a:srgbClr val="525255"/>
                </a:solidFill>
                <a:latin typeface="Verdana"/>
                <a:cs typeface="Verdana"/>
              </a:rPr>
              <a:t>the</a:t>
            </a:r>
            <a:r>
              <a:rPr sz="1200" spc="-50" dirty="0">
                <a:solidFill>
                  <a:srgbClr val="525255"/>
                </a:solidFill>
                <a:latin typeface="Verdana"/>
                <a:cs typeface="Verdana"/>
              </a:rPr>
              <a:t> </a:t>
            </a:r>
            <a:r>
              <a:rPr sz="1200" dirty="0">
                <a:solidFill>
                  <a:srgbClr val="525255"/>
                </a:solidFill>
                <a:latin typeface="Verdana"/>
                <a:cs typeface="Verdana"/>
              </a:rPr>
              <a:t>learning</a:t>
            </a:r>
            <a:r>
              <a:rPr sz="1200" spc="-45" dirty="0">
                <a:solidFill>
                  <a:srgbClr val="525255"/>
                </a:solidFill>
                <a:latin typeface="Verdana"/>
                <a:cs typeface="Verdana"/>
              </a:rPr>
              <a:t> </a:t>
            </a:r>
            <a:r>
              <a:rPr sz="1200" spc="-10" dirty="0">
                <a:solidFill>
                  <a:srgbClr val="525255"/>
                </a:solidFill>
                <a:latin typeface="Verdana"/>
                <a:cs typeface="Verdana"/>
              </a:rPr>
              <a:t>at</a:t>
            </a:r>
            <a:r>
              <a:rPr sz="1200" spc="-40" dirty="0">
                <a:solidFill>
                  <a:srgbClr val="525255"/>
                </a:solidFill>
                <a:latin typeface="Verdana"/>
                <a:cs typeface="Verdana"/>
              </a:rPr>
              <a:t> </a:t>
            </a:r>
            <a:r>
              <a:rPr sz="1200" spc="50" dirty="0">
                <a:solidFill>
                  <a:srgbClr val="525255"/>
                </a:solidFill>
                <a:latin typeface="Verdana"/>
                <a:cs typeface="Verdana"/>
              </a:rPr>
              <a:t>home</a:t>
            </a:r>
            <a:r>
              <a:rPr sz="1200" spc="-55" dirty="0">
                <a:solidFill>
                  <a:srgbClr val="525255"/>
                </a:solidFill>
                <a:latin typeface="Verdana"/>
                <a:cs typeface="Verdana"/>
              </a:rPr>
              <a:t> </a:t>
            </a:r>
            <a:r>
              <a:rPr sz="1200" spc="-40" dirty="0">
                <a:solidFill>
                  <a:srgbClr val="525255"/>
                </a:solidFill>
                <a:latin typeface="Verdana"/>
                <a:cs typeface="Verdana"/>
              </a:rPr>
              <a:t>too.</a:t>
            </a:r>
            <a:r>
              <a:rPr sz="1200" spc="-85" dirty="0">
                <a:solidFill>
                  <a:srgbClr val="525255"/>
                </a:solidFill>
                <a:latin typeface="Verdana"/>
                <a:cs typeface="Verdana"/>
              </a:rPr>
              <a:t> </a:t>
            </a:r>
            <a:r>
              <a:rPr sz="1200" dirty="0">
                <a:solidFill>
                  <a:srgbClr val="525255"/>
                </a:solidFill>
                <a:latin typeface="Verdana"/>
                <a:cs typeface="Verdana"/>
              </a:rPr>
              <a:t>You</a:t>
            </a:r>
            <a:r>
              <a:rPr sz="1200" spc="-55" dirty="0">
                <a:solidFill>
                  <a:srgbClr val="525255"/>
                </a:solidFill>
                <a:latin typeface="Verdana"/>
                <a:cs typeface="Verdana"/>
              </a:rPr>
              <a:t> </a:t>
            </a:r>
            <a:r>
              <a:rPr sz="1200" dirty="0">
                <a:solidFill>
                  <a:srgbClr val="525255"/>
                </a:solidFill>
                <a:latin typeface="Verdana"/>
                <a:cs typeface="Verdana"/>
              </a:rPr>
              <a:t>can</a:t>
            </a:r>
            <a:r>
              <a:rPr sz="1200" spc="-45" dirty="0">
                <a:solidFill>
                  <a:srgbClr val="525255"/>
                </a:solidFill>
                <a:latin typeface="Verdana"/>
                <a:cs typeface="Verdana"/>
              </a:rPr>
              <a:t> </a:t>
            </a:r>
            <a:r>
              <a:rPr sz="1200" dirty="0">
                <a:solidFill>
                  <a:srgbClr val="525255"/>
                </a:solidFill>
                <a:latin typeface="Verdana"/>
                <a:cs typeface="Verdana"/>
              </a:rPr>
              <a:t>download</a:t>
            </a:r>
            <a:r>
              <a:rPr sz="1200" spc="-75" dirty="0">
                <a:solidFill>
                  <a:srgbClr val="525255"/>
                </a:solidFill>
                <a:latin typeface="Verdana"/>
                <a:cs typeface="Verdana"/>
              </a:rPr>
              <a:t> </a:t>
            </a:r>
            <a:r>
              <a:rPr sz="1200" dirty="0">
                <a:solidFill>
                  <a:srgbClr val="525255"/>
                </a:solidFill>
                <a:latin typeface="Verdana"/>
                <a:cs typeface="Verdana"/>
              </a:rPr>
              <a:t>the</a:t>
            </a:r>
            <a:r>
              <a:rPr sz="1200" spc="-55" dirty="0">
                <a:solidFill>
                  <a:srgbClr val="525255"/>
                </a:solidFill>
                <a:latin typeface="Verdana"/>
                <a:cs typeface="Verdana"/>
              </a:rPr>
              <a:t> </a:t>
            </a:r>
            <a:r>
              <a:rPr sz="1200" dirty="0">
                <a:solidFill>
                  <a:srgbClr val="525255"/>
                </a:solidFill>
                <a:latin typeface="Verdana"/>
                <a:cs typeface="Verdana"/>
              </a:rPr>
              <a:t>Parent</a:t>
            </a:r>
            <a:r>
              <a:rPr sz="1200" spc="-40" dirty="0">
                <a:solidFill>
                  <a:srgbClr val="525255"/>
                </a:solidFill>
                <a:latin typeface="Verdana"/>
                <a:cs typeface="Verdana"/>
              </a:rPr>
              <a:t> </a:t>
            </a:r>
            <a:r>
              <a:rPr sz="1200" spc="50" dirty="0">
                <a:solidFill>
                  <a:srgbClr val="525255"/>
                </a:solidFill>
                <a:latin typeface="Verdana"/>
                <a:cs typeface="Verdana"/>
              </a:rPr>
              <a:t>App</a:t>
            </a:r>
            <a:r>
              <a:rPr sz="1200" spc="-65" dirty="0">
                <a:solidFill>
                  <a:srgbClr val="525255"/>
                </a:solidFill>
                <a:latin typeface="Verdana"/>
                <a:cs typeface="Verdana"/>
              </a:rPr>
              <a:t> </a:t>
            </a:r>
            <a:r>
              <a:rPr sz="1200" dirty="0">
                <a:solidFill>
                  <a:srgbClr val="525255"/>
                </a:solidFill>
                <a:latin typeface="Verdana"/>
                <a:cs typeface="Verdana"/>
              </a:rPr>
              <a:t>to</a:t>
            </a:r>
            <a:r>
              <a:rPr sz="1200" spc="-65" dirty="0">
                <a:solidFill>
                  <a:srgbClr val="525255"/>
                </a:solidFill>
                <a:latin typeface="Verdana"/>
                <a:cs typeface="Verdana"/>
              </a:rPr>
              <a:t> </a:t>
            </a:r>
            <a:r>
              <a:rPr sz="1200" dirty="0">
                <a:solidFill>
                  <a:srgbClr val="525255"/>
                </a:solidFill>
                <a:latin typeface="Verdana"/>
                <a:cs typeface="Verdana"/>
              </a:rPr>
              <a:t>learn</a:t>
            </a:r>
            <a:r>
              <a:rPr sz="1200" spc="-55" dirty="0">
                <a:solidFill>
                  <a:srgbClr val="525255"/>
                </a:solidFill>
                <a:latin typeface="Verdana"/>
                <a:cs typeface="Verdana"/>
              </a:rPr>
              <a:t> </a:t>
            </a:r>
            <a:r>
              <a:rPr sz="1200" spc="-10" dirty="0">
                <a:solidFill>
                  <a:srgbClr val="525255"/>
                </a:solidFill>
                <a:latin typeface="Verdana"/>
                <a:cs typeface="Verdana"/>
              </a:rPr>
              <a:t>all</a:t>
            </a:r>
            <a:r>
              <a:rPr sz="1200" spc="-35" dirty="0">
                <a:solidFill>
                  <a:srgbClr val="525255"/>
                </a:solidFill>
                <a:latin typeface="Verdana"/>
                <a:cs typeface="Verdana"/>
              </a:rPr>
              <a:t> </a:t>
            </a:r>
            <a:r>
              <a:rPr sz="1200" dirty="0">
                <a:solidFill>
                  <a:srgbClr val="525255"/>
                </a:solidFill>
                <a:latin typeface="Verdana"/>
                <a:cs typeface="Verdana"/>
              </a:rPr>
              <a:t>about</a:t>
            </a:r>
            <a:r>
              <a:rPr sz="1200" spc="-40" dirty="0">
                <a:solidFill>
                  <a:srgbClr val="525255"/>
                </a:solidFill>
                <a:latin typeface="Verdana"/>
                <a:cs typeface="Verdana"/>
              </a:rPr>
              <a:t> </a:t>
            </a:r>
            <a:r>
              <a:rPr sz="1200" dirty="0">
                <a:solidFill>
                  <a:srgbClr val="525255"/>
                </a:solidFill>
                <a:latin typeface="Verdana"/>
                <a:cs typeface="Verdana"/>
              </a:rPr>
              <a:t>the</a:t>
            </a:r>
            <a:r>
              <a:rPr sz="1200" spc="-50" dirty="0">
                <a:solidFill>
                  <a:srgbClr val="525255"/>
                </a:solidFill>
                <a:latin typeface="Verdana"/>
                <a:cs typeface="Verdana"/>
              </a:rPr>
              <a:t> </a:t>
            </a:r>
            <a:r>
              <a:rPr sz="1200" dirty="0">
                <a:solidFill>
                  <a:srgbClr val="525255"/>
                </a:solidFill>
                <a:latin typeface="Verdana"/>
                <a:cs typeface="Verdana"/>
              </a:rPr>
              <a:t>Science</a:t>
            </a:r>
            <a:r>
              <a:rPr sz="1200" spc="-60" dirty="0">
                <a:solidFill>
                  <a:srgbClr val="525255"/>
                </a:solidFill>
                <a:latin typeface="Verdana"/>
                <a:cs typeface="Verdana"/>
              </a:rPr>
              <a:t> </a:t>
            </a:r>
            <a:r>
              <a:rPr sz="1200" dirty="0">
                <a:solidFill>
                  <a:srgbClr val="525255"/>
                </a:solidFill>
                <a:latin typeface="Verdana"/>
                <a:cs typeface="Verdana"/>
              </a:rPr>
              <a:t>of</a:t>
            </a:r>
            <a:r>
              <a:rPr sz="1200" spc="-10" dirty="0">
                <a:solidFill>
                  <a:srgbClr val="525255"/>
                </a:solidFill>
                <a:latin typeface="Verdana"/>
                <a:cs typeface="Verdana"/>
              </a:rPr>
              <a:t> </a:t>
            </a:r>
            <a:r>
              <a:rPr sz="1200" dirty="0">
                <a:solidFill>
                  <a:srgbClr val="525255"/>
                </a:solidFill>
                <a:latin typeface="Verdana"/>
                <a:cs typeface="Verdana"/>
              </a:rPr>
              <a:t>Happiness</a:t>
            </a:r>
            <a:r>
              <a:rPr sz="1200" spc="-35" dirty="0">
                <a:solidFill>
                  <a:srgbClr val="525255"/>
                </a:solidFill>
                <a:latin typeface="Verdana"/>
                <a:cs typeface="Verdana"/>
              </a:rPr>
              <a:t> </a:t>
            </a:r>
            <a:r>
              <a:rPr sz="1200" dirty="0">
                <a:solidFill>
                  <a:srgbClr val="525255"/>
                </a:solidFill>
                <a:latin typeface="Verdana"/>
                <a:cs typeface="Verdana"/>
              </a:rPr>
              <a:t>and</a:t>
            </a:r>
            <a:r>
              <a:rPr sz="1200" spc="-65" dirty="0">
                <a:solidFill>
                  <a:srgbClr val="525255"/>
                </a:solidFill>
                <a:latin typeface="Verdana"/>
                <a:cs typeface="Verdana"/>
              </a:rPr>
              <a:t> </a:t>
            </a:r>
            <a:r>
              <a:rPr sz="1200" spc="-20" dirty="0">
                <a:solidFill>
                  <a:srgbClr val="525255"/>
                </a:solidFill>
                <a:latin typeface="Verdana"/>
                <a:cs typeface="Verdana"/>
              </a:rPr>
              <a:t>also</a:t>
            </a:r>
            <a:endParaRPr sz="1200">
              <a:latin typeface="Verdana"/>
              <a:cs typeface="Verdana"/>
            </a:endParaRPr>
          </a:p>
          <a:p>
            <a:pPr algn="ctr">
              <a:lnSpc>
                <a:spcPts val="1335"/>
              </a:lnSpc>
            </a:pPr>
            <a:r>
              <a:rPr sz="1200" spc="-10" dirty="0">
                <a:solidFill>
                  <a:srgbClr val="525255"/>
                </a:solidFill>
                <a:latin typeface="Verdana"/>
                <a:cs typeface="Verdana"/>
              </a:rPr>
              <a:t>access</a:t>
            </a:r>
            <a:r>
              <a:rPr sz="1200" spc="-50" dirty="0">
                <a:solidFill>
                  <a:srgbClr val="525255"/>
                </a:solidFill>
                <a:latin typeface="Verdana"/>
                <a:cs typeface="Verdana"/>
              </a:rPr>
              <a:t> </a:t>
            </a:r>
            <a:r>
              <a:rPr sz="1200" spc="-25" dirty="0">
                <a:solidFill>
                  <a:srgbClr val="525255"/>
                </a:solidFill>
                <a:latin typeface="Verdana"/>
                <a:cs typeface="Verdana"/>
              </a:rPr>
              <a:t>a</a:t>
            </a:r>
            <a:r>
              <a:rPr sz="1200" spc="-45" dirty="0">
                <a:solidFill>
                  <a:srgbClr val="525255"/>
                </a:solidFill>
                <a:latin typeface="Verdana"/>
                <a:cs typeface="Verdana"/>
              </a:rPr>
              <a:t> </a:t>
            </a:r>
            <a:r>
              <a:rPr sz="1200" dirty="0">
                <a:solidFill>
                  <a:srgbClr val="525255"/>
                </a:solidFill>
                <a:latin typeface="Verdana"/>
                <a:cs typeface="Verdana"/>
              </a:rPr>
              <a:t>range</a:t>
            </a:r>
            <a:r>
              <a:rPr sz="1200" spc="-65" dirty="0">
                <a:solidFill>
                  <a:srgbClr val="525255"/>
                </a:solidFill>
                <a:latin typeface="Verdana"/>
                <a:cs typeface="Verdana"/>
              </a:rPr>
              <a:t> </a:t>
            </a:r>
            <a:r>
              <a:rPr sz="1200" dirty="0">
                <a:solidFill>
                  <a:srgbClr val="525255"/>
                </a:solidFill>
                <a:latin typeface="Verdana"/>
                <a:cs typeface="Verdana"/>
              </a:rPr>
              <a:t>of</a:t>
            </a:r>
            <a:r>
              <a:rPr sz="1200" spc="-70" dirty="0">
                <a:solidFill>
                  <a:srgbClr val="525255"/>
                </a:solidFill>
                <a:latin typeface="Verdana"/>
                <a:cs typeface="Verdana"/>
              </a:rPr>
              <a:t> </a:t>
            </a:r>
            <a:r>
              <a:rPr sz="1200" spc="-20" dirty="0">
                <a:solidFill>
                  <a:srgbClr val="525255"/>
                </a:solidFill>
                <a:latin typeface="Verdana"/>
                <a:cs typeface="Verdana"/>
              </a:rPr>
              <a:t>games,</a:t>
            </a:r>
            <a:r>
              <a:rPr sz="1200" spc="-50" dirty="0">
                <a:solidFill>
                  <a:srgbClr val="525255"/>
                </a:solidFill>
                <a:latin typeface="Verdana"/>
                <a:cs typeface="Verdana"/>
              </a:rPr>
              <a:t> </a:t>
            </a:r>
            <a:r>
              <a:rPr sz="1200" spc="-30" dirty="0">
                <a:solidFill>
                  <a:srgbClr val="525255"/>
                </a:solidFill>
                <a:latin typeface="Verdana"/>
                <a:cs typeface="Verdana"/>
              </a:rPr>
              <a:t>songs,</a:t>
            </a:r>
            <a:r>
              <a:rPr sz="1200" spc="-75" dirty="0">
                <a:solidFill>
                  <a:srgbClr val="525255"/>
                </a:solidFill>
                <a:latin typeface="Verdana"/>
                <a:cs typeface="Verdana"/>
              </a:rPr>
              <a:t> </a:t>
            </a:r>
            <a:r>
              <a:rPr sz="1200" dirty="0">
                <a:solidFill>
                  <a:srgbClr val="525255"/>
                </a:solidFill>
                <a:latin typeface="Verdana"/>
                <a:cs typeface="Verdana"/>
              </a:rPr>
              <a:t>Happy</a:t>
            </a:r>
            <a:r>
              <a:rPr sz="1200" spc="-65" dirty="0">
                <a:solidFill>
                  <a:srgbClr val="525255"/>
                </a:solidFill>
                <a:latin typeface="Verdana"/>
                <a:cs typeface="Verdana"/>
              </a:rPr>
              <a:t> </a:t>
            </a:r>
            <a:r>
              <a:rPr sz="1200" dirty="0">
                <a:solidFill>
                  <a:srgbClr val="525255"/>
                </a:solidFill>
                <a:latin typeface="Verdana"/>
                <a:cs typeface="Verdana"/>
              </a:rPr>
              <a:t>Breathing</a:t>
            </a:r>
            <a:r>
              <a:rPr sz="1200" spc="-70" dirty="0">
                <a:solidFill>
                  <a:srgbClr val="525255"/>
                </a:solidFill>
                <a:latin typeface="Verdana"/>
                <a:cs typeface="Verdana"/>
              </a:rPr>
              <a:t> </a:t>
            </a:r>
            <a:r>
              <a:rPr sz="1200" spc="-10" dirty="0">
                <a:solidFill>
                  <a:srgbClr val="525255"/>
                </a:solidFill>
                <a:latin typeface="Verdana"/>
                <a:cs typeface="Verdana"/>
              </a:rPr>
              <a:t>resources</a:t>
            </a:r>
            <a:r>
              <a:rPr sz="1200" spc="-45" dirty="0">
                <a:solidFill>
                  <a:srgbClr val="525255"/>
                </a:solidFill>
                <a:latin typeface="Verdana"/>
                <a:cs typeface="Verdana"/>
              </a:rPr>
              <a:t> </a:t>
            </a:r>
            <a:r>
              <a:rPr sz="1200" dirty="0">
                <a:solidFill>
                  <a:srgbClr val="525255"/>
                </a:solidFill>
                <a:latin typeface="Verdana"/>
                <a:cs typeface="Verdana"/>
              </a:rPr>
              <a:t>and</a:t>
            </a:r>
            <a:r>
              <a:rPr sz="1200" spc="-60" dirty="0">
                <a:solidFill>
                  <a:srgbClr val="525255"/>
                </a:solidFill>
                <a:latin typeface="Verdana"/>
                <a:cs typeface="Verdana"/>
              </a:rPr>
              <a:t> </a:t>
            </a:r>
            <a:r>
              <a:rPr sz="1200" spc="55" dirty="0">
                <a:solidFill>
                  <a:srgbClr val="525255"/>
                </a:solidFill>
                <a:latin typeface="Verdana"/>
                <a:cs typeface="Verdana"/>
              </a:rPr>
              <a:t>much</a:t>
            </a:r>
            <a:r>
              <a:rPr sz="1200" spc="-45" dirty="0">
                <a:solidFill>
                  <a:srgbClr val="525255"/>
                </a:solidFill>
                <a:latin typeface="Verdana"/>
                <a:cs typeface="Verdana"/>
              </a:rPr>
              <a:t> </a:t>
            </a:r>
            <a:r>
              <a:rPr sz="1200" dirty="0">
                <a:solidFill>
                  <a:srgbClr val="525255"/>
                </a:solidFill>
                <a:latin typeface="Verdana"/>
                <a:cs typeface="Verdana"/>
              </a:rPr>
              <a:t>more</a:t>
            </a:r>
            <a:r>
              <a:rPr sz="1200" spc="-80" dirty="0">
                <a:solidFill>
                  <a:srgbClr val="525255"/>
                </a:solidFill>
                <a:latin typeface="Verdana"/>
                <a:cs typeface="Verdana"/>
              </a:rPr>
              <a:t> </a:t>
            </a:r>
            <a:r>
              <a:rPr sz="1200" spc="-10" dirty="0">
                <a:solidFill>
                  <a:srgbClr val="525255"/>
                </a:solidFill>
                <a:latin typeface="Verdana"/>
                <a:cs typeface="Verdana"/>
              </a:rPr>
              <a:t>at</a:t>
            </a:r>
            <a:r>
              <a:rPr sz="1200" spc="-55" dirty="0">
                <a:solidFill>
                  <a:srgbClr val="525255"/>
                </a:solidFill>
                <a:latin typeface="Verdana"/>
                <a:cs typeface="Verdana"/>
              </a:rPr>
              <a:t> </a:t>
            </a:r>
            <a:r>
              <a:rPr sz="1200" spc="-10" dirty="0">
                <a:solidFill>
                  <a:srgbClr val="525255"/>
                </a:solidFill>
                <a:latin typeface="Verdana"/>
                <a:cs typeface="Verdana"/>
              </a:rPr>
              <a:t>home.</a:t>
            </a:r>
            <a:r>
              <a:rPr sz="1200" spc="-65" dirty="0">
                <a:solidFill>
                  <a:srgbClr val="525255"/>
                </a:solidFill>
                <a:latin typeface="Verdana"/>
                <a:cs typeface="Verdana"/>
              </a:rPr>
              <a:t> </a:t>
            </a:r>
            <a:r>
              <a:rPr sz="1200" spc="-20" dirty="0">
                <a:solidFill>
                  <a:srgbClr val="525255"/>
                </a:solidFill>
                <a:latin typeface="Verdana"/>
                <a:cs typeface="Verdana"/>
              </a:rPr>
              <a:t>Take</a:t>
            </a:r>
            <a:r>
              <a:rPr sz="1200" spc="-40" dirty="0">
                <a:solidFill>
                  <a:srgbClr val="525255"/>
                </a:solidFill>
                <a:latin typeface="Verdana"/>
                <a:cs typeface="Verdana"/>
              </a:rPr>
              <a:t> </a:t>
            </a:r>
            <a:r>
              <a:rPr sz="1200" spc="-30" dirty="0">
                <a:solidFill>
                  <a:srgbClr val="525255"/>
                </a:solidFill>
                <a:latin typeface="Verdana"/>
                <a:cs typeface="Verdana"/>
              </a:rPr>
              <a:t>a</a:t>
            </a:r>
            <a:r>
              <a:rPr sz="1200" spc="-55" dirty="0">
                <a:solidFill>
                  <a:srgbClr val="525255"/>
                </a:solidFill>
                <a:latin typeface="Verdana"/>
                <a:cs typeface="Verdana"/>
              </a:rPr>
              <a:t> </a:t>
            </a:r>
            <a:r>
              <a:rPr sz="1200" dirty="0">
                <a:solidFill>
                  <a:srgbClr val="525255"/>
                </a:solidFill>
                <a:latin typeface="Verdana"/>
                <a:cs typeface="Verdana"/>
              </a:rPr>
              <a:t>look</a:t>
            </a:r>
            <a:r>
              <a:rPr sz="1200" spc="-65" dirty="0">
                <a:solidFill>
                  <a:srgbClr val="525255"/>
                </a:solidFill>
                <a:latin typeface="Verdana"/>
                <a:cs typeface="Verdana"/>
              </a:rPr>
              <a:t> </a:t>
            </a:r>
            <a:r>
              <a:rPr sz="1200" spc="-10" dirty="0">
                <a:solidFill>
                  <a:srgbClr val="525255"/>
                </a:solidFill>
                <a:latin typeface="Verdana"/>
                <a:cs typeface="Verdana"/>
              </a:rPr>
              <a:t>inside!</a:t>
            </a:r>
            <a:endParaRPr sz="1200">
              <a:latin typeface="Verdana"/>
              <a:cs typeface="Verdana"/>
            </a:endParaRPr>
          </a:p>
          <a:p>
            <a:pPr algn="ctr">
              <a:lnSpc>
                <a:spcPct val="100000"/>
              </a:lnSpc>
              <a:spcBef>
                <a:spcPts val="965"/>
              </a:spcBef>
            </a:pPr>
            <a:r>
              <a:rPr sz="1400" b="1" u="sng" dirty="0">
                <a:solidFill>
                  <a:srgbClr val="52C49C"/>
                </a:solidFill>
                <a:uFill>
                  <a:solidFill>
                    <a:srgbClr val="52C49C"/>
                  </a:solidFill>
                </a:uFill>
                <a:latin typeface="Tahoma"/>
                <a:cs typeface="Tahoma"/>
                <a:hlinkClick r:id="rId2"/>
              </a:rPr>
              <a:t>https://myhappymind.lpages.co/myhappymind-parent-app-</a:t>
            </a:r>
            <a:r>
              <a:rPr sz="1400" b="1" u="sng" spc="-10" dirty="0">
                <a:solidFill>
                  <a:srgbClr val="52C49C"/>
                </a:solidFill>
                <a:uFill>
                  <a:solidFill>
                    <a:srgbClr val="52C49C"/>
                  </a:solidFill>
                </a:uFill>
                <a:latin typeface="Tahoma"/>
                <a:cs typeface="Tahoma"/>
                <a:hlinkClick r:id="rId2"/>
              </a:rPr>
              <a:t>introduction/</a:t>
            </a:r>
            <a:endParaRPr sz="1400">
              <a:latin typeface="Tahoma"/>
              <a:cs typeface="Tahoma"/>
            </a:endParaRPr>
          </a:p>
        </p:txBody>
      </p:sp>
      <p:pic>
        <p:nvPicPr>
          <p:cNvPr id="4" name="object 4"/>
          <p:cNvPicPr/>
          <p:nvPr/>
        </p:nvPicPr>
        <p:blipFill>
          <a:blip r:embed="rId3" cstate="print"/>
          <a:stretch>
            <a:fillRect/>
          </a:stretch>
        </p:blipFill>
        <p:spPr>
          <a:xfrm>
            <a:off x="2371344" y="2153411"/>
            <a:ext cx="7449311" cy="429310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014983" y="2168651"/>
            <a:ext cx="2892552" cy="2894076"/>
          </a:xfrm>
          <a:prstGeom prst="rect">
            <a:avLst/>
          </a:prstGeom>
        </p:spPr>
      </p:pic>
      <p:sp>
        <p:nvSpPr>
          <p:cNvPr id="3" name="object 3"/>
          <p:cNvSpPr txBox="1"/>
          <p:nvPr/>
        </p:nvSpPr>
        <p:spPr>
          <a:xfrm>
            <a:off x="911148" y="5239003"/>
            <a:ext cx="3096895" cy="574040"/>
          </a:xfrm>
          <a:prstGeom prst="rect">
            <a:avLst/>
          </a:prstGeom>
        </p:spPr>
        <p:txBody>
          <a:bodyPr vert="horz" wrap="square" lIns="0" tIns="12700" rIns="0" bIns="0" rtlCol="0">
            <a:spAutoFit/>
          </a:bodyPr>
          <a:lstStyle/>
          <a:p>
            <a:pPr algn="ctr">
              <a:lnSpc>
                <a:spcPct val="100000"/>
              </a:lnSpc>
              <a:spcBef>
                <a:spcPts val="100"/>
              </a:spcBef>
            </a:pPr>
            <a:r>
              <a:rPr sz="1800" b="1" spc="55" dirty="0">
                <a:solidFill>
                  <a:srgbClr val="52C49C"/>
                </a:solidFill>
                <a:latin typeface="Tahoma"/>
                <a:cs typeface="Tahoma"/>
              </a:rPr>
              <a:t>Scan</a:t>
            </a:r>
            <a:r>
              <a:rPr sz="1800" b="1" spc="45" dirty="0">
                <a:solidFill>
                  <a:srgbClr val="52C49C"/>
                </a:solidFill>
                <a:latin typeface="Tahoma"/>
                <a:cs typeface="Tahoma"/>
              </a:rPr>
              <a:t> </a:t>
            </a:r>
            <a:r>
              <a:rPr sz="1800" b="1" dirty="0">
                <a:solidFill>
                  <a:srgbClr val="52C49C"/>
                </a:solidFill>
                <a:latin typeface="Tahoma"/>
                <a:cs typeface="Tahoma"/>
              </a:rPr>
              <a:t>this</a:t>
            </a:r>
            <a:r>
              <a:rPr sz="1800" b="1" spc="45" dirty="0">
                <a:solidFill>
                  <a:srgbClr val="52C49C"/>
                </a:solidFill>
                <a:latin typeface="Tahoma"/>
                <a:cs typeface="Tahoma"/>
              </a:rPr>
              <a:t> </a:t>
            </a:r>
            <a:r>
              <a:rPr sz="1800" b="1" spc="85" dirty="0">
                <a:solidFill>
                  <a:srgbClr val="52C49C"/>
                </a:solidFill>
                <a:latin typeface="Tahoma"/>
                <a:cs typeface="Tahoma"/>
              </a:rPr>
              <a:t>code</a:t>
            </a:r>
            <a:r>
              <a:rPr sz="1800" b="1" spc="55" dirty="0">
                <a:solidFill>
                  <a:srgbClr val="52C49C"/>
                </a:solidFill>
                <a:latin typeface="Tahoma"/>
                <a:cs typeface="Tahoma"/>
              </a:rPr>
              <a:t> </a:t>
            </a:r>
            <a:r>
              <a:rPr sz="1800" b="1" dirty="0">
                <a:solidFill>
                  <a:srgbClr val="52C49C"/>
                </a:solidFill>
                <a:latin typeface="Tahoma"/>
                <a:cs typeface="Tahoma"/>
              </a:rPr>
              <a:t>if</a:t>
            </a:r>
            <a:r>
              <a:rPr sz="1800" b="1" spc="35" dirty="0">
                <a:solidFill>
                  <a:srgbClr val="52C49C"/>
                </a:solidFill>
                <a:latin typeface="Tahoma"/>
                <a:cs typeface="Tahoma"/>
              </a:rPr>
              <a:t> </a:t>
            </a:r>
            <a:r>
              <a:rPr sz="1800" b="1" dirty="0">
                <a:solidFill>
                  <a:srgbClr val="52C49C"/>
                </a:solidFill>
                <a:latin typeface="Tahoma"/>
                <a:cs typeface="Tahoma"/>
              </a:rPr>
              <a:t>you’re</a:t>
            </a:r>
            <a:r>
              <a:rPr sz="1800" b="1" spc="60" dirty="0">
                <a:solidFill>
                  <a:srgbClr val="52C49C"/>
                </a:solidFill>
                <a:latin typeface="Tahoma"/>
                <a:cs typeface="Tahoma"/>
              </a:rPr>
              <a:t> </a:t>
            </a:r>
            <a:r>
              <a:rPr sz="1800" b="1" spc="-25" dirty="0">
                <a:solidFill>
                  <a:srgbClr val="52C49C"/>
                </a:solidFill>
                <a:latin typeface="Tahoma"/>
                <a:cs typeface="Tahoma"/>
              </a:rPr>
              <a:t>in</a:t>
            </a:r>
            <a:endParaRPr sz="1800">
              <a:latin typeface="Tahoma"/>
              <a:cs typeface="Tahoma"/>
            </a:endParaRPr>
          </a:p>
          <a:p>
            <a:pPr marL="635" algn="ctr">
              <a:lnSpc>
                <a:spcPct val="100000"/>
              </a:lnSpc>
            </a:pPr>
            <a:r>
              <a:rPr sz="1800" b="1" spc="75" dirty="0">
                <a:solidFill>
                  <a:srgbClr val="52C49C"/>
                </a:solidFill>
                <a:latin typeface="Tahoma"/>
                <a:cs typeface="Tahoma"/>
              </a:rPr>
              <a:t>England</a:t>
            </a:r>
            <a:r>
              <a:rPr sz="1800" b="1" spc="10" dirty="0">
                <a:solidFill>
                  <a:srgbClr val="52C49C"/>
                </a:solidFill>
                <a:latin typeface="Tahoma"/>
                <a:cs typeface="Tahoma"/>
              </a:rPr>
              <a:t> </a:t>
            </a:r>
            <a:r>
              <a:rPr sz="1800" b="1" dirty="0">
                <a:solidFill>
                  <a:srgbClr val="52C49C"/>
                </a:solidFill>
                <a:latin typeface="Tahoma"/>
                <a:cs typeface="Tahoma"/>
              </a:rPr>
              <a:t>or</a:t>
            </a:r>
            <a:r>
              <a:rPr sz="1800" b="1" spc="10" dirty="0">
                <a:solidFill>
                  <a:srgbClr val="52C49C"/>
                </a:solidFill>
                <a:latin typeface="Tahoma"/>
                <a:cs typeface="Tahoma"/>
              </a:rPr>
              <a:t> </a:t>
            </a:r>
            <a:r>
              <a:rPr sz="1800" b="1" spc="55" dirty="0">
                <a:solidFill>
                  <a:srgbClr val="52C49C"/>
                </a:solidFill>
                <a:latin typeface="Tahoma"/>
                <a:cs typeface="Tahoma"/>
              </a:rPr>
              <a:t>Wales</a:t>
            </a:r>
            <a:endParaRPr sz="1800">
              <a:latin typeface="Tahoma"/>
              <a:cs typeface="Tahoma"/>
            </a:endParaRPr>
          </a:p>
        </p:txBody>
      </p:sp>
      <p:pic>
        <p:nvPicPr>
          <p:cNvPr id="4" name="object 4"/>
          <p:cNvPicPr/>
          <p:nvPr/>
        </p:nvPicPr>
        <p:blipFill>
          <a:blip r:embed="rId3" cstate="print"/>
          <a:stretch>
            <a:fillRect/>
          </a:stretch>
        </p:blipFill>
        <p:spPr>
          <a:xfrm>
            <a:off x="8189976" y="2168651"/>
            <a:ext cx="2894076" cy="2894076"/>
          </a:xfrm>
          <a:prstGeom prst="rect">
            <a:avLst/>
          </a:prstGeom>
        </p:spPr>
      </p:pic>
      <p:sp>
        <p:nvSpPr>
          <p:cNvPr id="5" name="object 5"/>
          <p:cNvSpPr txBox="1"/>
          <p:nvPr/>
        </p:nvSpPr>
        <p:spPr>
          <a:xfrm>
            <a:off x="7906257" y="5239003"/>
            <a:ext cx="3460750" cy="574040"/>
          </a:xfrm>
          <a:prstGeom prst="rect">
            <a:avLst/>
          </a:prstGeom>
        </p:spPr>
        <p:txBody>
          <a:bodyPr vert="horz" wrap="square" lIns="0" tIns="12700" rIns="0" bIns="0" rtlCol="0">
            <a:spAutoFit/>
          </a:bodyPr>
          <a:lstStyle/>
          <a:p>
            <a:pPr marL="1270" algn="ctr">
              <a:lnSpc>
                <a:spcPct val="100000"/>
              </a:lnSpc>
              <a:spcBef>
                <a:spcPts val="100"/>
              </a:spcBef>
            </a:pPr>
            <a:r>
              <a:rPr sz="1800" b="1" spc="55" dirty="0">
                <a:solidFill>
                  <a:srgbClr val="CC99C1"/>
                </a:solidFill>
                <a:latin typeface="Tahoma"/>
                <a:cs typeface="Tahoma"/>
              </a:rPr>
              <a:t>Scan</a:t>
            </a:r>
            <a:r>
              <a:rPr sz="1800" b="1" spc="45" dirty="0">
                <a:solidFill>
                  <a:srgbClr val="CC99C1"/>
                </a:solidFill>
                <a:latin typeface="Tahoma"/>
                <a:cs typeface="Tahoma"/>
              </a:rPr>
              <a:t> </a:t>
            </a:r>
            <a:r>
              <a:rPr sz="1800" b="1" dirty="0">
                <a:solidFill>
                  <a:srgbClr val="CC99C1"/>
                </a:solidFill>
                <a:latin typeface="Tahoma"/>
                <a:cs typeface="Tahoma"/>
              </a:rPr>
              <a:t>this</a:t>
            </a:r>
            <a:r>
              <a:rPr sz="1800" b="1" spc="45" dirty="0">
                <a:solidFill>
                  <a:srgbClr val="CC99C1"/>
                </a:solidFill>
                <a:latin typeface="Tahoma"/>
                <a:cs typeface="Tahoma"/>
              </a:rPr>
              <a:t> </a:t>
            </a:r>
            <a:r>
              <a:rPr sz="1800" b="1" spc="85" dirty="0">
                <a:solidFill>
                  <a:srgbClr val="CC99C1"/>
                </a:solidFill>
                <a:latin typeface="Tahoma"/>
                <a:cs typeface="Tahoma"/>
              </a:rPr>
              <a:t>code</a:t>
            </a:r>
            <a:r>
              <a:rPr sz="1800" b="1" spc="55" dirty="0">
                <a:solidFill>
                  <a:srgbClr val="CC99C1"/>
                </a:solidFill>
                <a:latin typeface="Tahoma"/>
                <a:cs typeface="Tahoma"/>
              </a:rPr>
              <a:t> </a:t>
            </a:r>
            <a:r>
              <a:rPr sz="1800" b="1" dirty="0">
                <a:solidFill>
                  <a:srgbClr val="CC99C1"/>
                </a:solidFill>
                <a:latin typeface="Tahoma"/>
                <a:cs typeface="Tahoma"/>
              </a:rPr>
              <a:t>if</a:t>
            </a:r>
            <a:r>
              <a:rPr sz="1800" b="1" spc="35" dirty="0">
                <a:solidFill>
                  <a:srgbClr val="CC99C1"/>
                </a:solidFill>
                <a:latin typeface="Tahoma"/>
                <a:cs typeface="Tahoma"/>
              </a:rPr>
              <a:t> </a:t>
            </a:r>
            <a:r>
              <a:rPr sz="1800" b="1" dirty="0">
                <a:solidFill>
                  <a:srgbClr val="CC99C1"/>
                </a:solidFill>
                <a:latin typeface="Tahoma"/>
                <a:cs typeface="Tahoma"/>
              </a:rPr>
              <a:t>you’re</a:t>
            </a:r>
            <a:r>
              <a:rPr sz="1800" b="1" spc="60" dirty="0">
                <a:solidFill>
                  <a:srgbClr val="CC99C1"/>
                </a:solidFill>
                <a:latin typeface="Tahoma"/>
                <a:cs typeface="Tahoma"/>
              </a:rPr>
              <a:t> </a:t>
            </a:r>
            <a:r>
              <a:rPr sz="1800" b="1" spc="-25" dirty="0">
                <a:solidFill>
                  <a:srgbClr val="CC99C1"/>
                </a:solidFill>
                <a:latin typeface="Tahoma"/>
                <a:cs typeface="Tahoma"/>
              </a:rPr>
              <a:t>in</a:t>
            </a:r>
            <a:endParaRPr sz="1800">
              <a:latin typeface="Tahoma"/>
              <a:cs typeface="Tahoma"/>
            </a:endParaRPr>
          </a:p>
          <a:p>
            <a:pPr algn="ctr">
              <a:lnSpc>
                <a:spcPct val="100000"/>
              </a:lnSpc>
            </a:pPr>
            <a:r>
              <a:rPr sz="1800" b="1" spc="45" dirty="0">
                <a:solidFill>
                  <a:srgbClr val="CC99C1"/>
                </a:solidFill>
                <a:latin typeface="Tahoma"/>
                <a:cs typeface="Tahoma"/>
              </a:rPr>
              <a:t>Northern</a:t>
            </a:r>
            <a:r>
              <a:rPr sz="1800" b="1" spc="-10" dirty="0">
                <a:solidFill>
                  <a:srgbClr val="CC99C1"/>
                </a:solidFill>
                <a:latin typeface="Tahoma"/>
                <a:cs typeface="Tahoma"/>
              </a:rPr>
              <a:t> </a:t>
            </a:r>
            <a:r>
              <a:rPr sz="1800" b="1" dirty="0">
                <a:solidFill>
                  <a:srgbClr val="CC99C1"/>
                </a:solidFill>
                <a:latin typeface="Tahoma"/>
                <a:cs typeface="Tahoma"/>
              </a:rPr>
              <a:t>Ireland</a:t>
            </a:r>
            <a:r>
              <a:rPr sz="1800" b="1" spc="-5" dirty="0">
                <a:solidFill>
                  <a:srgbClr val="CC99C1"/>
                </a:solidFill>
                <a:latin typeface="Tahoma"/>
                <a:cs typeface="Tahoma"/>
              </a:rPr>
              <a:t> </a:t>
            </a:r>
            <a:r>
              <a:rPr sz="1800" b="1" dirty="0">
                <a:solidFill>
                  <a:srgbClr val="CC99C1"/>
                </a:solidFill>
                <a:latin typeface="Tahoma"/>
                <a:cs typeface="Tahoma"/>
              </a:rPr>
              <a:t>or</a:t>
            </a:r>
            <a:r>
              <a:rPr sz="1800" b="1" spc="-10" dirty="0">
                <a:solidFill>
                  <a:srgbClr val="CC99C1"/>
                </a:solidFill>
                <a:latin typeface="Tahoma"/>
                <a:cs typeface="Tahoma"/>
              </a:rPr>
              <a:t> </a:t>
            </a:r>
            <a:r>
              <a:rPr sz="1800" b="1" spc="40" dirty="0">
                <a:solidFill>
                  <a:srgbClr val="CC99C1"/>
                </a:solidFill>
                <a:latin typeface="Tahoma"/>
                <a:cs typeface="Tahoma"/>
              </a:rPr>
              <a:t>Scotland</a:t>
            </a:r>
            <a:endParaRPr sz="1800">
              <a:latin typeface="Tahoma"/>
              <a:cs typeface="Tahoma"/>
            </a:endParaRPr>
          </a:p>
        </p:txBody>
      </p:sp>
      <p:pic>
        <p:nvPicPr>
          <p:cNvPr id="6" name="object 6"/>
          <p:cNvPicPr/>
          <p:nvPr/>
        </p:nvPicPr>
        <p:blipFill>
          <a:blip r:embed="rId4" cstate="print"/>
          <a:stretch>
            <a:fillRect/>
          </a:stretch>
        </p:blipFill>
        <p:spPr>
          <a:xfrm>
            <a:off x="4294632" y="1165860"/>
            <a:ext cx="3508248" cy="4962144"/>
          </a:xfrm>
          <a:prstGeom prst="rect">
            <a:avLst/>
          </a:prstGeom>
        </p:spPr>
      </p:pic>
      <p:sp>
        <p:nvSpPr>
          <p:cNvPr id="7" name="object 7"/>
          <p:cNvSpPr txBox="1">
            <a:spLocks noGrp="1"/>
          </p:cNvSpPr>
          <p:nvPr>
            <p:ph type="title"/>
          </p:nvPr>
        </p:nvSpPr>
        <p:spPr>
          <a:xfrm>
            <a:off x="1031239" y="436829"/>
            <a:ext cx="10034270" cy="1511935"/>
          </a:xfrm>
          <a:prstGeom prst="rect">
            <a:avLst/>
          </a:prstGeom>
        </p:spPr>
        <p:txBody>
          <a:bodyPr vert="horz" wrap="square" lIns="0" tIns="106045" rIns="0" bIns="0" rtlCol="0">
            <a:spAutoFit/>
          </a:bodyPr>
          <a:lstStyle/>
          <a:p>
            <a:pPr marL="12700" marR="5080" algn="ctr">
              <a:lnSpc>
                <a:spcPts val="4079"/>
              </a:lnSpc>
              <a:spcBef>
                <a:spcPts val="835"/>
              </a:spcBef>
            </a:pPr>
            <a:r>
              <a:rPr sz="4000" spc="110" dirty="0"/>
              <a:t>Scan</a:t>
            </a:r>
            <a:r>
              <a:rPr sz="4000" spc="-25" dirty="0"/>
              <a:t> </a:t>
            </a:r>
            <a:r>
              <a:rPr sz="4000" spc="130" dirty="0"/>
              <a:t>the</a:t>
            </a:r>
            <a:r>
              <a:rPr sz="4000" spc="-35" dirty="0"/>
              <a:t> </a:t>
            </a:r>
            <a:r>
              <a:rPr sz="4000" spc="145" dirty="0"/>
              <a:t>QR</a:t>
            </a:r>
            <a:r>
              <a:rPr sz="4000" spc="-40" dirty="0"/>
              <a:t> </a:t>
            </a:r>
            <a:r>
              <a:rPr sz="4000" spc="185" dirty="0"/>
              <a:t>code</a:t>
            </a:r>
            <a:r>
              <a:rPr sz="4000" spc="-15" dirty="0"/>
              <a:t> </a:t>
            </a:r>
            <a:r>
              <a:rPr sz="4000" spc="120" dirty="0"/>
              <a:t>below</a:t>
            </a:r>
            <a:r>
              <a:rPr sz="4000" spc="-40" dirty="0"/>
              <a:t> </a:t>
            </a:r>
            <a:r>
              <a:rPr sz="4000" spc="100" dirty="0"/>
              <a:t>to</a:t>
            </a:r>
            <a:r>
              <a:rPr sz="4000" spc="-10" dirty="0"/>
              <a:t> </a:t>
            </a:r>
            <a:r>
              <a:rPr sz="4000" spc="125" dirty="0"/>
              <a:t>sign</a:t>
            </a:r>
            <a:r>
              <a:rPr sz="4000" spc="-40" dirty="0"/>
              <a:t> </a:t>
            </a:r>
            <a:r>
              <a:rPr sz="4000" spc="200" dirty="0"/>
              <a:t>up</a:t>
            </a:r>
            <a:r>
              <a:rPr sz="4000" spc="-35" dirty="0"/>
              <a:t> </a:t>
            </a:r>
            <a:r>
              <a:rPr sz="4000" spc="75" dirty="0"/>
              <a:t>to </a:t>
            </a:r>
            <a:r>
              <a:rPr sz="4000" spc="130" dirty="0"/>
              <a:t>the</a:t>
            </a:r>
            <a:r>
              <a:rPr sz="4000" spc="-45" dirty="0"/>
              <a:t> </a:t>
            </a:r>
            <a:r>
              <a:rPr sz="4000" spc="165" dirty="0"/>
              <a:t>FREE</a:t>
            </a:r>
            <a:r>
              <a:rPr sz="4000" spc="-40" dirty="0"/>
              <a:t> </a:t>
            </a:r>
            <a:r>
              <a:rPr sz="4000" spc="120" dirty="0"/>
              <a:t>Parent</a:t>
            </a:r>
            <a:r>
              <a:rPr sz="4000" spc="-45" dirty="0"/>
              <a:t> </a:t>
            </a:r>
            <a:r>
              <a:rPr sz="4000" spc="229" dirty="0"/>
              <a:t>App</a:t>
            </a:r>
            <a:endParaRPr sz="4000"/>
          </a:p>
          <a:p>
            <a:pPr marL="45720" algn="ctr">
              <a:lnSpc>
                <a:spcPct val="100000"/>
              </a:lnSpc>
              <a:spcBef>
                <a:spcPts val="645"/>
              </a:spcBef>
            </a:pPr>
            <a:r>
              <a:rPr sz="1800" b="0" dirty="0">
                <a:latin typeface="Verdana"/>
                <a:cs typeface="Verdana"/>
              </a:rPr>
              <a:t>Don’t</a:t>
            </a:r>
            <a:r>
              <a:rPr sz="1800" b="0" spc="-40" dirty="0">
                <a:latin typeface="Verdana"/>
                <a:cs typeface="Verdana"/>
              </a:rPr>
              <a:t> </a:t>
            </a:r>
            <a:r>
              <a:rPr sz="1800" b="0" dirty="0">
                <a:latin typeface="Verdana"/>
                <a:cs typeface="Verdana"/>
              </a:rPr>
              <a:t>forget</a:t>
            </a:r>
            <a:r>
              <a:rPr sz="1800" b="0" spc="-20" dirty="0">
                <a:latin typeface="Verdana"/>
                <a:cs typeface="Verdana"/>
              </a:rPr>
              <a:t> </a:t>
            </a:r>
            <a:r>
              <a:rPr sz="1800" b="0" dirty="0">
                <a:latin typeface="Verdana"/>
                <a:cs typeface="Verdana"/>
              </a:rPr>
              <a:t>to</a:t>
            </a:r>
            <a:r>
              <a:rPr sz="1800" b="0" spc="-30" dirty="0">
                <a:latin typeface="Verdana"/>
                <a:cs typeface="Verdana"/>
              </a:rPr>
              <a:t> </a:t>
            </a:r>
            <a:r>
              <a:rPr sz="1800" b="0" spc="-10" dirty="0">
                <a:latin typeface="Verdana"/>
                <a:cs typeface="Verdana"/>
              </a:rPr>
              <a:t>share</a:t>
            </a:r>
            <a:r>
              <a:rPr sz="1800" b="0" spc="-35" dirty="0">
                <a:latin typeface="Verdana"/>
                <a:cs typeface="Verdana"/>
              </a:rPr>
              <a:t> </a:t>
            </a:r>
            <a:r>
              <a:rPr sz="1800" b="0" spc="-20" dirty="0">
                <a:latin typeface="Verdana"/>
                <a:cs typeface="Verdana"/>
              </a:rPr>
              <a:t>your</a:t>
            </a:r>
            <a:r>
              <a:rPr sz="1800" b="0" spc="-25" dirty="0">
                <a:latin typeface="Verdana"/>
                <a:cs typeface="Verdana"/>
              </a:rPr>
              <a:t> </a:t>
            </a:r>
            <a:r>
              <a:rPr sz="1800" b="0" dirty="0">
                <a:latin typeface="Verdana"/>
                <a:cs typeface="Verdana"/>
              </a:rPr>
              <a:t>Authentication</a:t>
            </a:r>
            <a:r>
              <a:rPr sz="1800" b="0" spc="-40" dirty="0">
                <a:latin typeface="Verdana"/>
                <a:cs typeface="Verdana"/>
              </a:rPr>
              <a:t> </a:t>
            </a:r>
            <a:r>
              <a:rPr sz="1800" b="0" dirty="0">
                <a:latin typeface="Verdana"/>
                <a:cs typeface="Verdana"/>
              </a:rPr>
              <a:t>code</a:t>
            </a:r>
            <a:r>
              <a:rPr sz="1800" b="0" spc="-50" dirty="0">
                <a:latin typeface="Verdana"/>
                <a:cs typeface="Verdana"/>
              </a:rPr>
              <a:t> </a:t>
            </a:r>
            <a:r>
              <a:rPr sz="1800" b="0" dirty="0">
                <a:latin typeface="Verdana"/>
                <a:cs typeface="Verdana"/>
              </a:rPr>
              <a:t>with</a:t>
            </a:r>
            <a:r>
              <a:rPr sz="1800" b="0" spc="-25" dirty="0">
                <a:latin typeface="Verdana"/>
                <a:cs typeface="Verdana"/>
              </a:rPr>
              <a:t> </a:t>
            </a:r>
            <a:r>
              <a:rPr sz="1800" b="0" spc="-10" dirty="0">
                <a:latin typeface="Verdana"/>
                <a:cs typeface="Verdana"/>
              </a:rPr>
              <a:t>parents!</a:t>
            </a:r>
            <a:endParaRPr sz="1800">
              <a:latin typeface="Verdana"/>
              <a:cs typeface="Verdan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BF7F1"/>
          </a:solidFill>
        </p:spPr>
        <p:txBody>
          <a:bodyPr wrap="square" lIns="0" tIns="0" rIns="0" bIns="0" rtlCol="0"/>
          <a:lstStyle/>
          <a:p>
            <a:endParaRPr/>
          </a:p>
        </p:txBody>
      </p:sp>
      <p:pic>
        <p:nvPicPr>
          <p:cNvPr id="3" name="object 3"/>
          <p:cNvPicPr/>
          <p:nvPr/>
        </p:nvPicPr>
        <p:blipFill>
          <a:blip r:embed="rId2" cstate="print"/>
          <a:stretch>
            <a:fillRect/>
          </a:stretch>
        </p:blipFill>
        <p:spPr>
          <a:xfrm>
            <a:off x="0" y="6672071"/>
            <a:ext cx="12191999" cy="185927"/>
          </a:xfrm>
          <a:prstGeom prst="rect">
            <a:avLst/>
          </a:prstGeom>
        </p:spPr>
      </p:pic>
      <p:sp>
        <p:nvSpPr>
          <p:cNvPr id="4" name="object 4"/>
          <p:cNvSpPr/>
          <p:nvPr/>
        </p:nvSpPr>
        <p:spPr>
          <a:xfrm>
            <a:off x="307086" y="2337054"/>
            <a:ext cx="2035810" cy="0"/>
          </a:xfrm>
          <a:custGeom>
            <a:avLst/>
            <a:gdLst/>
            <a:ahLst/>
            <a:cxnLst/>
            <a:rect l="l" t="t" r="r" b="b"/>
            <a:pathLst>
              <a:path w="2035810">
                <a:moveTo>
                  <a:pt x="0" y="0"/>
                </a:moveTo>
                <a:lnTo>
                  <a:pt x="2035428" y="0"/>
                </a:lnTo>
              </a:path>
            </a:pathLst>
          </a:custGeom>
          <a:ln w="101600">
            <a:solidFill>
              <a:srgbClr val="7BCCDE"/>
            </a:solidFill>
          </a:ln>
        </p:spPr>
        <p:txBody>
          <a:bodyPr wrap="square" lIns="0" tIns="0" rIns="0" bIns="0" rtlCol="0"/>
          <a:lstStyle/>
          <a:p>
            <a:endParaRPr/>
          </a:p>
        </p:txBody>
      </p:sp>
      <p:grpSp>
        <p:nvGrpSpPr>
          <p:cNvPr id="5" name="object 5"/>
          <p:cNvGrpSpPr/>
          <p:nvPr/>
        </p:nvGrpSpPr>
        <p:grpSpPr>
          <a:xfrm>
            <a:off x="6096000" y="0"/>
            <a:ext cx="6096000" cy="6672580"/>
            <a:chOff x="6096000" y="0"/>
            <a:chExt cx="6096000" cy="6672580"/>
          </a:xfrm>
        </p:grpSpPr>
        <p:sp>
          <p:nvSpPr>
            <p:cNvPr id="6" name="object 6"/>
            <p:cNvSpPr/>
            <p:nvPr/>
          </p:nvSpPr>
          <p:spPr>
            <a:xfrm>
              <a:off x="6096000" y="0"/>
              <a:ext cx="6096000" cy="3027045"/>
            </a:xfrm>
            <a:custGeom>
              <a:avLst/>
              <a:gdLst/>
              <a:ahLst/>
              <a:cxnLst/>
              <a:rect l="l" t="t" r="r" b="b"/>
              <a:pathLst>
                <a:path w="6096000" h="3027045">
                  <a:moveTo>
                    <a:pt x="6096000" y="0"/>
                  </a:moveTo>
                  <a:lnTo>
                    <a:pt x="0" y="0"/>
                  </a:lnTo>
                  <a:lnTo>
                    <a:pt x="0" y="3026664"/>
                  </a:lnTo>
                  <a:lnTo>
                    <a:pt x="6096000" y="3026664"/>
                  </a:lnTo>
                  <a:lnTo>
                    <a:pt x="6096000" y="0"/>
                  </a:lnTo>
                  <a:close/>
                </a:path>
              </a:pathLst>
            </a:custGeom>
            <a:solidFill>
              <a:srgbClr val="7BCCDE"/>
            </a:solidFill>
          </p:spPr>
          <p:txBody>
            <a:bodyPr wrap="square" lIns="0" tIns="0" rIns="0" bIns="0" rtlCol="0"/>
            <a:lstStyle/>
            <a:p>
              <a:endParaRPr/>
            </a:p>
          </p:txBody>
        </p:sp>
        <p:sp>
          <p:nvSpPr>
            <p:cNvPr id="7" name="object 7"/>
            <p:cNvSpPr/>
            <p:nvPr/>
          </p:nvSpPr>
          <p:spPr>
            <a:xfrm>
              <a:off x="6096000" y="3026664"/>
              <a:ext cx="6096000" cy="204470"/>
            </a:xfrm>
            <a:custGeom>
              <a:avLst/>
              <a:gdLst/>
              <a:ahLst/>
              <a:cxnLst/>
              <a:rect l="l" t="t" r="r" b="b"/>
              <a:pathLst>
                <a:path w="6096000" h="204469">
                  <a:moveTo>
                    <a:pt x="6096000" y="0"/>
                  </a:moveTo>
                  <a:lnTo>
                    <a:pt x="0" y="0"/>
                  </a:lnTo>
                  <a:lnTo>
                    <a:pt x="0" y="204215"/>
                  </a:lnTo>
                  <a:lnTo>
                    <a:pt x="6096000" y="204215"/>
                  </a:lnTo>
                  <a:lnTo>
                    <a:pt x="6096000" y="0"/>
                  </a:lnTo>
                  <a:close/>
                </a:path>
              </a:pathLst>
            </a:custGeom>
            <a:solidFill>
              <a:srgbClr val="7BCCDE">
                <a:alpha val="79998"/>
              </a:srgbClr>
            </a:solidFill>
          </p:spPr>
          <p:txBody>
            <a:bodyPr wrap="square" lIns="0" tIns="0" rIns="0" bIns="0" rtlCol="0"/>
            <a:lstStyle/>
            <a:p>
              <a:endParaRPr/>
            </a:p>
          </p:txBody>
        </p:sp>
        <p:pic>
          <p:nvPicPr>
            <p:cNvPr id="8" name="object 8"/>
            <p:cNvPicPr/>
            <p:nvPr/>
          </p:nvPicPr>
          <p:blipFill>
            <a:blip r:embed="rId3" cstate="print"/>
            <a:stretch>
              <a:fillRect/>
            </a:stretch>
          </p:blipFill>
          <p:spPr>
            <a:xfrm>
              <a:off x="6096000" y="3230879"/>
              <a:ext cx="6096000" cy="3441191"/>
            </a:xfrm>
            <a:prstGeom prst="rect">
              <a:avLst/>
            </a:prstGeom>
          </p:spPr>
        </p:pic>
      </p:grpSp>
      <p:sp>
        <p:nvSpPr>
          <p:cNvPr id="9" name="object 9"/>
          <p:cNvSpPr txBox="1">
            <a:spLocks noGrp="1"/>
          </p:cNvSpPr>
          <p:nvPr>
            <p:ph type="title"/>
          </p:nvPr>
        </p:nvSpPr>
        <p:spPr>
          <a:xfrm>
            <a:off x="294233" y="376554"/>
            <a:ext cx="3794760" cy="711200"/>
          </a:xfrm>
          <a:prstGeom prst="rect">
            <a:avLst/>
          </a:prstGeom>
        </p:spPr>
        <p:txBody>
          <a:bodyPr vert="horz" wrap="square" lIns="0" tIns="12700" rIns="0" bIns="0" rtlCol="0">
            <a:spAutoFit/>
          </a:bodyPr>
          <a:lstStyle/>
          <a:p>
            <a:pPr marL="12700">
              <a:lnSpc>
                <a:spcPct val="100000"/>
              </a:lnSpc>
              <a:spcBef>
                <a:spcPts val="100"/>
              </a:spcBef>
            </a:pPr>
            <a:r>
              <a:rPr spc="60" dirty="0"/>
              <a:t>Introduction</a:t>
            </a:r>
          </a:p>
        </p:txBody>
      </p:sp>
      <p:sp>
        <p:nvSpPr>
          <p:cNvPr id="10" name="object 10"/>
          <p:cNvSpPr txBox="1"/>
          <p:nvPr/>
        </p:nvSpPr>
        <p:spPr>
          <a:xfrm>
            <a:off x="294233" y="2786278"/>
            <a:ext cx="4986655" cy="2340610"/>
          </a:xfrm>
          <a:prstGeom prst="rect">
            <a:avLst/>
          </a:prstGeom>
        </p:spPr>
        <p:txBody>
          <a:bodyPr vert="horz" wrap="square" lIns="0" tIns="12065" rIns="0" bIns="0" rtlCol="0">
            <a:spAutoFit/>
          </a:bodyPr>
          <a:lstStyle/>
          <a:p>
            <a:pPr marL="181610" marR="85725" indent="-169545">
              <a:lnSpc>
                <a:spcPct val="123800"/>
              </a:lnSpc>
              <a:spcBef>
                <a:spcPts val="95"/>
              </a:spcBef>
              <a:buSzPct val="104761"/>
              <a:buFont typeface="Arial MT"/>
              <a:buChar char="•"/>
              <a:tabLst>
                <a:tab pos="184785" algn="l"/>
              </a:tabLst>
            </a:pPr>
            <a:r>
              <a:rPr sz="1050" dirty="0">
                <a:solidFill>
                  <a:srgbClr val="535356"/>
                </a:solidFill>
                <a:latin typeface="Verdana"/>
                <a:cs typeface="Verdana"/>
              </a:rPr>
              <a:t>myHappymind</a:t>
            </a:r>
            <a:r>
              <a:rPr sz="1050" spc="-15" dirty="0">
                <a:solidFill>
                  <a:srgbClr val="535356"/>
                </a:solidFill>
                <a:latin typeface="Verdana"/>
                <a:cs typeface="Verdana"/>
              </a:rPr>
              <a:t> </a:t>
            </a:r>
            <a:r>
              <a:rPr sz="1050" spc="-30" dirty="0">
                <a:solidFill>
                  <a:srgbClr val="535356"/>
                </a:solidFill>
                <a:latin typeface="Verdana"/>
                <a:cs typeface="Verdana"/>
              </a:rPr>
              <a:t>is</a:t>
            </a:r>
            <a:r>
              <a:rPr sz="1050" spc="20" dirty="0">
                <a:solidFill>
                  <a:srgbClr val="535356"/>
                </a:solidFill>
                <a:latin typeface="Verdana"/>
                <a:cs typeface="Verdana"/>
              </a:rPr>
              <a:t> </a:t>
            </a:r>
            <a:r>
              <a:rPr sz="1050" dirty="0">
                <a:solidFill>
                  <a:srgbClr val="535356"/>
                </a:solidFill>
                <a:latin typeface="Verdana"/>
                <a:cs typeface="Verdana"/>
              </a:rPr>
              <a:t>an</a:t>
            </a:r>
            <a:r>
              <a:rPr sz="1050" spc="30" dirty="0">
                <a:solidFill>
                  <a:srgbClr val="535356"/>
                </a:solidFill>
                <a:latin typeface="Verdana"/>
                <a:cs typeface="Verdana"/>
              </a:rPr>
              <a:t> </a:t>
            </a:r>
            <a:r>
              <a:rPr sz="1050" dirty="0">
                <a:solidFill>
                  <a:srgbClr val="535356"/>
                </a:solidFill>
                <a:latin typeface="Verdana"/>
                <a:cs typeface="Verdana"/>
              </a:rPr>
              <a:t>NHS-backed</a:t>
            </a:r>
            <a:r>
              <a:rPr sz="1050" spc="-10" dirty="0">
                <a:solidFill>
                  <a:srgbClr val="535356"/>
                </a:solidFill>
                <a:latin typeface="Verdana"/>
                <a:cs typeface="Verdana"/>
              </a:rPr>
              <a:t> </a:t>
            </a:r>
            <a:r>
              <a:rPr sz="1050" dirty="0">
                <a:solidFill>
                  <a:srgbClr val="535356"/>
                </a:solidFill>
                <a:latin typeface="Verdana"/>
                <a:cs typeface="Verdana"/>
              </a:rPr>
              <a:t>curriculum</a:t>
            </a:r>
            <a:r>
              <a:rPr sz="1050" spc="10" dirty="0">
                <a:solidFill>
                  <a:srgbClr val="535356"/>
                </a:solidFill>
                <a:latin typeface="Verdana"/>
                <a:cs typeface="Verdana"/>
              </a:rPr>
              <a:t> </a:t>
            </a:r>
            <a:r>
              <a:rPr sz="1050" dirty="0">
                <a:solidFill>
                  <a:srgbClr val="535356"/>
                </a:solidFill>
                <a:latin typeface="Verdana"/>
                <a:cs typeface="Verdana"/>
              </a:rPr>
              <a:t>in</a:t>
            </a:r>
            <a:r>
              <a:rPr sz="1050" spc="25" dirty="0">
                <a:solidFill>
                  <a:srgbClr val="535356"/>
                </a:solidFill>
                <a:latin typeface="Verdana"/>
                <a:cs typeface="Verdana"/>
              </a:rPr>
              <a:t> </a:t>
            </a:r>
            <a:r>
              <a:rPr sz="1050" dirty="0">
                <a:solidFill>
                  <a:srgbClr val="535356"/>
                </a:solidFill>
                <a:latin typeface="Verdana"/>
                <a:cs typeface="Verdana"/>
              </a:rPr>
              <a:t>primary</a:t>
            </a:r>
            <a:r>
              <a:rPr sz="1050" spc="40" dirty="0">
                <a:solidFill>
                  <a:srgbClr val="535356"/>
                </a:solidFill>
                <a:latin typeface="Verdana"/>
                <a:cs typeface="Verdana"/>
              </a:rPr>
              <a:t> </a:t>
            </a:r>
            <a:r>
              <a:rPr sz="1050" spc="-10" dirty="0">
                <a:solidFill>
                  <a:srgbClr val="535356"/>
                </a:solidFill>
                <a:latin typeface="Verdana"/>
                <a:cs typeface="Verdana"/>
              </a:rPr>
              <a:t>schools, 	</a:t>
            </a:r>
            <a:r>
              <a:rPr sz="1050" dirty="0">
                <a:solidFill>
                  <a:srgbClr val="535356"/>
                </a:solidFill>
                <a:latin typeface="Verdana"/>
                <a:cs typeface="Verdana"/>
              </a:rPr>
              <a:t>secondary</a:t>
            </a:r>
            <a:r>
              <a:rPr sz="1050" spc="-30" dirty="0">
                <a:solidFill>
                  <a:srgbClr val="535356"/>
                </a:solidFill>
                <a:latin typeface="Verdana"/>
                <a:cs typeface="Verdana"/>
              </a:rPr>
              <a:t> </a:t>
            </a:r>
            <a:r>
              <a:rPr sz="1050" spc="-25" dirty="0">
                <a:solidFill>
                  <a:srgbClr val="535356"/>
                </a:solidFill>
                <a:latin typeface="Verdana"/>
                <a:cs typeface="Verdana"/>
              </a:rPr>
              <a:t>schools,</a:t>
            </a:r>
            <a:r>
              <a:rPr sz="1050" spc="-15" dirty="0">
                <a:solidFill>
                  <a:srgbClr val="535356"/>
                </a:solidFill>
                <a:latin typeface="Verdana"/>
                <a:cs typeface="Verdana"/>
              </a:rPr>
              <a:t> </a:t>
            </a:r>
            <a:r>
              <a:rPr sz="1050" dirty="0">
                <a:solidFill>
                  <a:srgbClr val="535356"/>
                </a:solidFill>
                <a:latin typeface="Verdana"/>
                <a:cs typeface="Verdana"/>
              </a:rPr>
              <a:t>and</a:t>
            </a:r>
            <a:r>
              <a:rPr sz="1050" spc="-10" dirty="0">
                <a:solidFill>
                  <a:srgbClr val="535356"/>
                </a:solidFill>
                <a:latin typeface="Verdana"/>
                <a:cs typeface="Verdana"/>
              </a:rPr>
              <a:t> nurseries</a:t>
            </a:r>
            <a:r>
              <a:rPr sz="1050" spc="10" dirty="0">
                <a:solidFill>
                  <a:srgbClr val="535356"/>
                </a:solidFill>
                <a:latin typeface="Verdana"/>
                <a:cs typeface="Verdana"/>
              </a:rPr>
              <a:t> </a:t>
            </a:r>
            <a:r>
              <a:rPr sz="1050" dirty="0">
                <a:solidFill>
                  <a:srgbClr val="535356"/>
                </a:solidFill>
                <a:latin typeface="Verdana"/>
                <a:cs typeface="Verdana"/>
              </a:rPr>
              <a:t>and</a:t>
            </a:r>
            <a:r>
              <a:rPr sz="1050" spc="-5" dirty="0">
                <a:solidFill>
                  <a:srgbClr val="535356"/>
                </a:solidFill>
                <a:latin typeface="Verdana"/>
                <a:cs typeface="Verdana"/>
              </a:rPr>
              <a:t> </a:t>
            </a:r>
            <a:r>
              <a:rPr sz="1050" spc="-30" dirty="0">
                <a:solidFill>
                  <a:srgbClr val="535356"/>
                </a:solidFill>
                <a:latin typeface="Verdana"/>
                <a:cs typeface="Verdana"/>
              </a:rPr>
              <a:t>is</a:t>
            </a:r>
            <a:r>
              <a:rPr sz="1050" spc="-10" dirty="0">
                <a:solidFill>
                  <a:srgbClr val="535356"/>
                </a:solidFill>
                <a:latin typeface="Verdana"/>
                <a:cs typeface="Verdana"/>
              </a:rPr>
              <a:t> </a:t>
            </a:r>
            <a:r>
              <a:rPr sz="1050" dirty="0">
                <a:solidFill>
                  <a:srgbClr val="535356"/>
                </a:solidFill>
                <a:latin typeface="Verdana"/>
                <a:cs typeface="Verdana"/>
              </a:rPr>
              <a:t>focused</a:t>
            </a:r>
            <a:r>
              <a:rPr sz="1050" spc="-20" dirty="0">
                <a:solidFill>
                  <a:srgbClr val="535356"/>
                </a:solidFill>
                <a:latin typeface="Verdana"/>
                <a:cs typeface="Verdana"/>
              </a:rPr>
              <a:t> </a:t>
            </a:r>
            <a:r>
              <a:rPr sz="1050" dirty="0">
                <a:solidFill>
                  <a:srgbClr val="535356"/>
                </a:solidFill>
                <a:latin typeface="Verdana"/>
                <a:cs typeface="Verdana"/>
              </a:rPr>
              <a:t>on</a:t>
            </a:r>
            <a:r>
              <a:rPr sz="1050" spc="-5" dirty="0">
                <a:solidFill>
                  <a:srgbClr val="535356"/>
                </a:solidFill>
                <a:latin typeface="Verdana"/>
                <a:cs typeface="Verdana"/>
              </a:rPr>
              <a:t> </a:t>
            </a:r>
            <a:r>
              <a:rPr sz="1050" dirty="0">
                <a:solidFill>
                  <a:srgbClr val="535356"/>
                </a:solidFill>
                <a:latin typeface="Verdana"/>
                <a:cs typeface="Verdana"/>
              </a:rPr>
              <a:t>building</a:t>
            </a:r>
            <a:r>
              <a:rPr sz="1050" spc="-15" dirty="0">
                <a:solidFill>
                  <a:srgbClr val="535356"/>
                </a:solidFill>
                <a:latin typeface="Verdana"/>
                <a:cs typeface="Verdana"/>
              </a:rPr>
              <a:t> </a:t>
            </a:r>
            <a:r>
              <a:rPr sz="1050" spc="-10" dirty="0">
                <a:solidFill>
                  <a:srgbClr val="535356"/>
                </a:solidFill>
                <a:latin typeface="Verdana"/>
                <a:cs typeface="Verdana"/>
              </a:rPr>
              <a:t>resilience, 	</a:t>
            </a:r>
            <a:r>
              <a:rPr sz="1050" spc="-35" dirty="0">
                <a:solidFill>
                  <a:srgbClr val="535356"/>
                </a:solidFill>
                <a:latin typeface="Verdana"/>
                <a:cs typeface="Verdana"/>
              </a:rPr>
              <a:t>self-</a:t>
            </a:r>
            <a:r>
              <a:rPr sz="1050" spc="-10" dirty="0">
                <a:solidFill>
                  <a:srgbClr val="535356"/>
                </a:solidFill>
                <a:latin typeface="Verdana"/>
                <a:cs typeface="Verdana"/>
              </a:rPr>
              <a:t>esteem,</a:t>
            </a:r>
            <a:r>
              <a:rPr sz="1050" spc="-50" dirty="0">
                <a:solidFill>
                  <a:srgbClr val="535356"/>
                </a:solidFill>
                <a:latin typeface="Verdana"/>
                <a:cs typeface="Verdana"/>
              </a:rPr>
              <a:t> </a:t>
            </a:r>
            <a:r>
              <a:rPr sz="1050" dirty="0">
                <a:solidFill>
                  <a:srgbClr val="535356"/>
                </a:solidFill>
                <a:latin typeface="Verdana"/>
                <a:cs typeface="Verdana"/>
              </a:rPr>
              <a:t>and</a:t>
            </a:r>
            <a:r>
              <a:rPr sz="1050" spc="-10" dirty="0">
                <a:solidFill>
                  <a:srgbClr val="535356"/>
                </a:solidFill>
                <a:latin typeface="Verdana"/>
                <a:cs typeface="Verdana"/>
              </a:rPr>
              <a:t> </a:t>
            </a:r>
            <a:r>
              <a:rPr sz="1050" dirty="0">
                <a:solidFill>
                  <a:srgbClr val="535356"/>
                </a:solidFill>
                <a:latin typeface="Verdana"/>
                <a:cs typeface="Verdana"/>
              </a:rPr>
              <a:t>happiness</a:t>
            </a:r>
            <a:r>
              <a:rPr sz="1050" spc="-55" dirty="0">
                <a:solidFill>
                  <a:srgbClr val="535356"/>
                </a:solidFill>
                <a:latin typeface="Verdana"/>
                <a:cs typeface="Verdana"/>
              </a:rPr>
              <a:t> </a:t>
            </a:r>
            <a:r>
              <a:rPr sz="1050" dirty="0">
                <a:solidFill>
                  <a:srgbClr val="535356"/>
                </a:solidFill>
                <a:latin typeface="Verdana"/>
                <a:cs typeface="Verdana"/>
              </a:rPr>
              <a:t>in</a:t>
            </a:r>
            <a:r>
              <a:rPr sz="1050" spc="-15" dirty="0">
                <a:solidFill>
                  <a:srgbClr val="535356"/>
                </a:solidFill>
                <a:latin typeface="Verdana"/>
                <a:cs typeface="Verdana"/>
              </a:rPr>
              <a:t> </a:t>
            </a:r>
            <a:r>
              <a:rPr sz="1050" spc="-10" dirty="0">
                <a:solidFill>
                  <a:srgbClr val="535356"/>
                </a:solidFill>
                <a:latin typeface="Verdana"/>
                <a:cs typeface="Verdana"/>
              </a:rPr>
              <a:t>children.</a:t>
            </a:r>
            <a:endParaRPr sz="1050">
              <a:latin typeface="Verdana"/>
              <a:cs typeface="Verdana"/>
            </a:endParaRPr>
          </a:p>
          <a:p>
            <a:pPr>
              <a:lnSpc>
                <a:spcPct val="100000"/>
              </a:lnSpc>
              <a:spcBef>
                <a:spcPts val="295"/>
              </a:spcBef>
              <a:buClr>
                <a:srgbClr val="535356"/>
              </a:buClr>
              <a:buFont typeface="Arial MT"/>
              <a:buChar char="•"/>
            </a:pPr>
            <a:endParaRPr sz="1050">
              <a:latin typeface="Verdana"/>
              <a:cs typeface="Verdana"/>
            </a:endParaRPr>
          </a:p>
          <a:p>
            <a:pPr marL="181610" marR="5080" indent="-169545">
              <a:lnSpc>
                <a:spcPct val="123900"/>
              </a:lnSpc>
              <a:buSzPct val="104761"/>
              <a:buFont typeface="Arial MT"/>
              <a:buChar char="•"/>
              <a:tabLst>
                <a:tab pos="184785" algn="l"/>
              </a:tabLst>
            </a:pPr>
            <a:r>
              <a:rPr sz="1050" spc="10" dirty="0">
                <a:solidFill>
                  <a:srgbClr val="535356"/>
                </a:solidFill>
                <a:latin typeface="Verdana"/>
                <a:cs typeface="Verdana"/>
              </a:rPr>
              <a:t>An</a:t>
            </a:r>
            <a:r>
              <a:rPr sz="1050" spc="-20" dirty="0">
                <a:solidFill>
                  <a:srgbClr val="535356"/>
                </a:solidFill>
                <a:latin typeface="Verdana"/>
                <a:cs typeface="Verdana"/>
              </a:rPr>
              <a:t> </a:t>
            </a:r>
            <a:r>
              <a:rPr sz="1050" b="1" spc="10" dirty="0">
                <a:solidFill>
                  <a:srgbClr val="535356"/>
                </a:solidFill>
                <a:latin typeface="Tahoma"/>
                <a:cs typeface="Tahoma"/>
              </a:rPr>
              <a:t>award-winning </a:t>
            </a:r>
            <a:r>
              <a:rPr sz="1050" spc="10" dirty="0">
                <a:solidFill>
                  <a:srgbClr val="535356"/>
                </a:solidFill>
                <a:latin typeface="Verdana"/>
                <a:cs typeface="Verdana"/>
              </a:rPr>
              <a:t>programme</a:t>
            </a:r>
            <a:r>
              <a:rPr sz="1050" spc="-5" dirty="0">
                <a:solidFill>
                  <a:srgbClr val="535356"/>
                </a:solidFill>
                <a:latin typeface="Verdana"/>
                <a:cs typeface="Verdana"/>
              </a:rPr>
              <a:t> </a:t>
            </a:r>
            <a:r>
              <a:rPr sz="1050" spc="10" dirty="0">
                <a:solidFill>
                  <a:srgbClr val="535356"/>
                </a:solidFill>
                <a:latin typeface="Verdana"/>
                <a:cs typeface="Verdana"/>
              </a:rPr>
              <a:t>that</a:t>
            </a:r>
            <a:r>
              <a:rPr sz="1050" spc="-40" dirty="0">
                <a:solidFill>
                  <a:srgbClr val="535356"/>
                </a:solidFill>
                <a:latin typeface="Verdana"/>
                <a:cs typeface="Verdana"/>
              </a:rPr>
              <a:t> </a:t>
            </a:r>
            <a:r>
              <a:rPr sz="1050" dirty="0">
                <a:solidFill>
                  <a:srgbClr val="535356"/>
                </a:solidFill>
                <a:latin typeface="Verdana"/>
                <a:cs typeface="Verdana"/>
              </a:rPr>
              <a:t>has</a:t>
            </a:r>
            <a:r>
              <a:rPr sz="1050" spc="-25" dirty="0">
                <a:solidFill>
                  <a:srgbClr val="535356"/>
                </a:solidFill>
                <a:latin typeface="Verdana"/>
                <a:cs typeface="Verdana"/>
              </a:rPr>
              <a:t> </a:t>
            </a:r>
            <a:r>
              <a:rPr sz="1050" dirty="0">
                <a:solidFill>
                  <a:srgbClr val="535356"/>
                </a:solidFill>
                <a:latin typeface="Verdana"/>
                <a:cs typeface="Verdana"/>
              </a:rPr>
              <a:t>received</a:t>
            </a:r>
            <a:r>
              <a:rPr sz="1050" spc="-20" dirty="0">
                <a:solidFill>
                  <a:srgbClr val="535356"/>
                </a:solidFill>
                <a:latin typeface="Verdana"/>
                <a:cs typeface="Verdana"/>
              </a:rPr>
              <a:t> </a:t>
            </a:r>
            <a:r>
              <a:rPr sz="1050" spc="10" dirty="0">
                <a:solidFill>
                  <a:srgbClr val="535356"/>
                </a:solidFill>
                <a:latin typeface="Verdana"/>
                <a:cs typeface="Verdana"/>
              </a:rPr>
              <a:t>national</a:t>
            </a:r>
            <a:r>
              <a:rPr sz="1050" spc="-15" dirty="0">
                <a:solidFill>
                  <a:srgbClr val="535356"/>
                </a:solidFill>
                <a:latin typeface="Verdana"/>
                <a:cs typeface="Verdana"/>
              </a:rPr>
              <a:t> </a:t>
            </a:r>
            <a:r>
              <a:rPr sz="1050" spc="-10" dirty="0">
                <a:solidFill>
                  <a:srgbClr val="535356"/>
                </a:solidFill>
                <a:latin typeface="Verdana"/>
                <a:cs typeface="Verdana"/>
              </a:rPr>
              <a:t>recognition 	for</a:t>
            </a:r>
            <a:r>
              <a:rPr sz="1050" spc="-35" dirty="0">
                <a:solidFill>
                  <a:srgbClr val="535356"/>
                </a:solidFill>
                <a:latin typeface="Verdana"/>
                <a:cs typeface="Verdana"/>
              </a:rPr>
              <a:t> </a:t>
            </a:r>
            <a:r>
              <a:rPr sz="1050" spc="-20" dirty="0">
                <a:solidFill>
                  <a:srgbClr val="535356"/>
                </a:solidFill>
                <a:latin typeface="Verdana"/>
                <a:cs typeface="Verdana"/>
              </a:rPr>
              <a:t>its</a:t>
            </a:r>
            <a:r>
              <a:rPr sz="1050" spc="-50" dirty="0">
                <a:solidFill>
                  <a:srgbClr val="535356"/>
                </a:solidFill>
                <a:latin typeface="Verdana"/>
                <a:cs typeface="Verdana"/>
              </a:rPr>
              <a:t> </a:t>
            </a:r>
            <a:r>
              <a:rPr sz="1050" dirty="0">
                <a:solidFill>
                  <a:srgbClr val="535356"/>
                </a:solidFill>
                <a:latin typeface="Verdana"/>
                <a:cs typeface="Verdana"/>
              </a:rPr>
              <a:t>exceptional</a:t>
            </a:r>
            <a:r>
              <a:rPr sz="1050" spc="-70" dirty="0">
                <a:solidFill>
                  <a:srgbClr val="535356"/>
                </a:solidFill>
                <a:latin typeface="Verdana"/>
                <a:cs typeface="Verdana"/>
              </a:rPr>
              <a:t> </a:t>
            </a:r>
            <a:r>
              <a:rPr sz="1050" dirty="0">
                <a:solidFill>
                  <a:srgbClr val="535356"/>
                </a:solidFill>
                <a:latin typeface="Verdana"/>
                <a:cs typeface="Verdana"/>
              </a:rPr>
              <a:t>work</a:t>
            </a:r>
            <a:r>
              <a:rPr sz="1050" spc="-30" dirty="0">
                <a:solidFill>
                  <a:srgbClr val="535356"/>
                </a:solidFill>
                <a:latin typeface="Verdana"/>
                <a:cs typeface="Verdana"/>
              </a:rPr>
              <a:t> </a:t>
            </a:r>
            <a:r>
              <a:rPr sz="1050" dirty="0">
                <a:solidFill>
                  <a:srgbClr val="535356"/>
                </a:solidFill>
                <a:latin typeface="Verdana"/>
                <a:cs typeface="Verdana"/>
              </a:rPr>
              <a:t>in</a:t>
            </a:r>
            <a:r>
              <a:rPr sz="1050" spc="-40" dirty="0">
                <a:solidFill>
                  <a:srgbClr val="535356"/>
                </a:solidFill>
                <a:latin typeface="Verdana"/>
                <a:cs typeface="Verdana"/>
              </a:rPr>
              <a:t> </a:t>
            </a:r>
            <a:r>
              <a:rPr sz="1050" spc="-25" dirty="0">
                <a:solidFill>
                  <a:srgbClr val="535356"/>
                </a:solidFill>
                <a:latin typeface="Verdana"/>
                <a:cs typeface="Verdana"/>
              </a:rPr>
              <a:t>schools,</a:t>
            </a:r>
            <a:r>
              <a:rPr sz="1050" spc="-50" dirty="0">
                <a:solidFill>
                  <a:srgbClr val="535356"/>
                </a:solidFill>
                <a:latin typeface="Verdana"/>
                <a:cs typeface="Verdana"/>
              </a:rPr>
              <a:t> </a:t>
            </a:r>
            <a:r>
              <a:rPr sz="1050" spc="-30" dirty="0">
                <a:solidFill>
                  <a:srgbClr val="535356"/>
                </a:solidFill>
                <a:latin typeface="Verdana"/>
                <a:cs typeface="Verdana"/>
              </a:rPr>
              <a:t>nurseries, </a:t>
            </a:r>
            <a:r>
              <a:rPr sz="1050" spc="-25" dirty="0">
                <a:solidFill>
                  <a:srgbClr val="535356"/>
                </a:solidFill>
                <a:latin typeface="Verdana"/>
                <a:cs typeface="Verdana"/>
              </a:rPr>
              <a:t>families,</a:t>
            </a:r>
            <a:r>
              <a:rPr sz="1050" spc="-60" dirty="0">
                <a:solidFill>
                  <a:srgbClr val="535356"/>
                </a:solidFill>
                <a:latin typeface="Verdana"/>
                <a:cs typeface="Verdana"/>
              </a:rPr>
              <a:t> </a:t>
            </a:r>
            <a:r>
              <a:rPr sz="1050" dirty="0">
                <a:solidFill>
                  <a:srgbClr val="535356"/>
                </a:solidFill>
                <a:latin typeface="Verdana"/>
                <a:cs typeface="Verdana"/>
              </a:rPr>
              <a:t>and</a:t>
            </a:r>
            <a:r>
              <a:rPr sz="1050" spc="-40" dirty="0">
                <a:solidFill>
                  <a:srgbClr val="535356"/>
                </a:solidFill>
                <a:latin typeface="Verdana"/>
                <a:cs typeface="Verdana"/>
              </a:rPr>
              <a:t> </a:t>
            </a:r>
            <a:r>
              <a:rPr sz="1050" spc="-10" dirty="0">
                <a:solidFill>
                  <a:srgbClr val="535356"/>
                </a:solidFill>
                <a:latin typeface="Verdana"/>
                <a:cs typeface="Verdana"/>
              </a:rPr>
              <a:t>organisations 	across</a:t>
            </a:r>
            <a:r>
              <a:rPr sz="1050" spc="-70" dirty="0">
                <a:solidFill>
                  <a:srgbClr val="535356"/>
                </a:solidFill>
                <a:latin typeface="Verdana"/>
                <a:cs typeface="Verdana"/>
              </a:rPr>
              <a:t> </a:t>
            </a:r>
            <a:r>
              <a:rPr sz="1050" dirty="0">
                <a:solidFill>
                  <a:srgbClr val="535356"/>
                </a:solidFill>
                <a:latin typeface="Verdana"/>
                <a:cs typeface="Verdana"/>
              </a:rPr>
              <a:t>the</a:t>
            </a:r>
            <a:r>
              <a:rPr sz="1050" spc="-65" dirty="0">
                <a:solidFill>
                  <a:srgbClr val="535356"/>
                </a:solidFill>
                <a:latin typeface="Verdana"/>
                <a:cs typeface="Verdana"/>
              </a:rPr>
              <a:t> </a:t>
            </a:r>
            <a:r>
              <a:rPr sz="1050" spc="-25" dirty="0">
                <a:solidFill>
                  <a:srgbClr val="535356"/>
                </a:solidFill>
                <a:latin typeface="Verdana"/>
                <a:cs typeface="Verdana"/>
              </a:rPr>
              <a:t>UK.</a:t>
            </a:r>
            <a:endParaRPr sz="1050">
              <a:latin typeface="Verdana"/>
              <a:cs typeface="Verdana"/>
            </a:endParaRPr>
          </a:p>
          <a:p>
            <a:pPr>
              <a:lnSpc>
                <a:spcPct val="100000"/>
              </a:lnSpc>
              <a:spcBef>
                <a:spcPts val="10"/>
              </a:spcBef>
              <a:buClr>
                <a:srgbClr val="535356"/>
              </a:buClr>
              <a:buFont typeface="Arial MT"/>
              <a:buChar char="•"/>
            </a:pPr>
            <a:endParaRPr sz="1050">
              <a:latin typeface="Verdana"/>
              <a:cs typeface="Verdana"/>
            </a:endParaRPr>
          </a:p>
          <a:p>
            <a:pPr marL="181610" marR="91440" indent="-169545">
              <a:lnSpc>
                <a:spcPct val="124800"/>
              </a:lnSpc>
              <a:buSzPct val="104761"/>
              <a:buFont typeface="Arial MT"/>
              <a:buChar char="•"/>
              <a:tabLst>
                <a:tab pos="184785" algn="l"/>
              </a:tabLst>
            </a:pPr>
            <a:r>
              <a:rPr sz="1050" b="1" spc="50" dirty="0">
                <a:solidFill>
                  <a:srgbClr val="535356"/>
                </a:solidFill>
                <a:latin typeface="Tahoma"/>
                <a:cs typeface="Tahoma"/>
              </a:rPr>
              <a:t>Backed</a:t>
            </a:r>
            <a:r>
              <a:rPr sz="1050" b="1" spc="35" dirty="0">
                <a:solidFill>
                  <a:srgbClr val="535356"/>
                </a:solidFill>
                <a:latin typeface="Tahoma"/>
                <a:cs typeface="Tahoma"/>
              </a:rPr>
              <a:t> </a:t>
            </a:r>
            <a:r>
              <a:rPr sz="1050" b="1" dirty="0">
                <a:solidFill>
                  <a:srgbClr val="535356"/>
                </a:solidFill>
                <a:latin typeface="Tahoma"/>
                <a:cs typeface="Tahoma"/>
              </a:rPr>
              <a:t>by</a:t>
            </a:r>
            <a:r>
              <a:rPr sz="1050" b="1" spc="40" dirty="0">
                <a:solidFill>
                  <a:srgbClr val="535356"/>
                </a:solidFill>
                <a:latin typeface="Tahoma"/>
                <a:cs typeface="Tahoma"/>
              </a:rPr>
              <a:t> </a:t>
            </a:r>
            <a:r>
              <a:rPr sz="1050" b="1" dirty="0">
                <a:solidFill>
                  <a:srgbClr val="535356"/>
                </a:solidFill>
                <a:latin typeface="Tahoma"/>
                <a:cs typeface="Tahoma"/>
              </a:rPr>
              <a:t>NHS</a:t>
            </a:r>
            <a:r>
              <a:rPr sz="1050" b="1" spc="65" dirty="0">
                <a:solidFill>
                  <a:srgbClr val="535356"/>
                </a:solidFill>
                <a:latin typeface="Tahoma"/>
                <a:cs typeface="Tahoma"/>
              </a:rPr>
              <a:t> </a:t>
            </a:r>
            <a:r>
              <a:rPr sz="1050" dirty="0">
                <a:solidFill>
                  <a:srgbClr val="535356"/>
                </a:solidFill>
                <a:latin typeface="Verdana"/>
                <a:cs typeface="Verdana"/>
              </a:rPr>
              <a:t>using</a:t>
            </a:r>
            <a:r>
              <a:rPr sz="1050" spc="-35" dirty="0">
                <a:solidFill>
                  <a:srgbClr val="535356"/>
                </a:solidFill>
                <a:latin typeface="Verdana"/>
                <a:cs typeface="Verdana"/>
              </a:rPr>
              <a:t> </a:t>
            </a:r>
            <a:r>
              <a:rPr sz="1050" dirty="0">
                <a:solidFill>
                  <a:srgbClr val="535356"/>
                </a:solidFill>
                <a:latin typeface="Verdana"/>
                <a:cs typeface="Verdana"/>
              </a:rPr>
              <a:t>preventative</a:t>
            </a:r>
            <a:r>
              <a:rPr sz="1050" spc="-55" dirty="0">
                <a:solidFill>
                  <a:srgbClr val="535356"/>
                </a:solidFill>
                <a:latin typeface="Verdana"/>
                <a:cs typeface="Verdana"/>
              </a:rPr>
              <a:t> </a:t>
            </a:r>
            <a:r>
              <a:rPr sz="1050" spc="-10" dirty="0">
                <a:solidFill>
                  <a:srgbClr val="535356"/>
                </a:solidFill>
                <a:latin typeface="Verdana"/>
                <a:cs typeface="Verdana"/>
              </a:rPr>
              <a:t>strategies</a:t>
            </a:r>
            <a:r>
              <a:rPr sz="1050" spc="-45" dirty="0">
                <a:solidFill>
                  <a:srgbClr val="535356"/>
                </a:solidFill>
                <a:latin typeface="Verdana"/>
                <a:cs typeface="Verdana"/>
              </a:rPr>
              <a:t> </a:t>
            </a:r>
            <a:r>
              <a:rPr sz="1050" spc="-10" dirty="0">
                <a:solidFill>
                  <a:srgbClr val="535356"/>
                </a:solidFill>
                <a:latin typeface="Verdana"/>
                <a:cs typeface="Verdana"/>
              </a:rPr>
              <a:t>firmly</a:t>
            </a:r>
            <a:r>
              <a:rPr sz="1050" spc="-30" dirty="0">
                <a:solidFill>
                  <a:srgbClr val="535356"/>
                </a:solidFill>
                <a:latin typeface="Verdana"/>
                <a:cs typeface="Verdana"/>
              </a:rPr>
              <a:t> </a:t>
            </a:r>
            <a:r>
              <a:rPr sz="1050" dirty="0">
                <a:solidFill>
                  <a:srgbClr val="535356"/>
                </a:solidFill>
                <a:latin typeface="Verdana"/>
                <a:cs typeface="Verdana"/>
              </a:rPr>
              <a:t>rooted</a:t>
            </a:r>
            <a:r>
              <a:rPr sz="1050" spc="-35" dirty="0">
                <a:solidFill>
                  <a:srgbClr val="535356"/>
                </a:solidFill>
                <a:latin typeface="Verdana"/>
                <a:cs typeface="Verdana"/>
              </a:rPr>
              <a:t> </a:t>
            </a:r>
            <a:r>
              <a:rPr sz="1050" dirty="0">
                <a:solidFill>
                  <a:srgbClr val="535356"/>
                </a:solidFill>
                <a:latin typeface="Verdana"/>
                <a:cs typeface="Verdana"/>
              </a:rPr>
              <a:t>in</a:t>
            </a:r>
            <a:r>
              <a:rPr sz="1050" spc="-40" dirty="0">
                <a:solidFill>
                  <a:srgbClr val="535356"/>
                </a:solidFill>
                <a:latin typeface="Verdana"/>
                <a:cs typeface="Verdana"/>
              </a:rPr>
              <a:t> </a:t>
            </a:r>
            <a:r>
              <a:rPr sz="1050" spc="-10" dirty="0">
                <a:solidFill>
                  <a:srgbClr val="535356"/>
                </a:solidFill>
                <a:latin typeface="Verdana"/>
                <a:cs typeface="Verdana"/>
              </a:rPr>
              <a:t>science, 	</a:t>
            </a:r>
            <a:r>
              <a:rPr sz="1050" spc="-25" dirty="0">
                <a:solidFill>
                  <a:srgbClr val="535356"/>
                </a:solidFill>
                <a:latin typeface="Verdana"/>
                <a:cs typeface="Verdana"/>
              </a:rPr>
              <a:t>research,</a:t>
            </a:r>
            <a:r>
              <a:rPr sz="1050" spc="-35" dirty="0">
                <a:solidFill>
                  <a:srgbClr val="535356"/>
                </a:solidFill>
                <a:latin typeface="Verdana"/>
                <a:cs typeface="Verdana"/>
              </a:rPr>
              <a:t> </a:t>
            </a:r>
            <a:r>
              <a:rPr sz="1050" dirty="0">
                <a:solidFill>
                  <a:srgbClr val="535356"/>
                </a:solidFill>
                <a:latin typeface="Verdana"/>
                <a:cs typeface="Verdana"/>
              </a:rPr>
              <a:t>and</a:t>
            </a:r>
            <a:r>
              <a:rPr sz="1050" spc="-30" dirty="0">
                <a:solidFill>
                  <a:srgbClr val="535356"/>
                </a:solidFill>
                <a:latin typeface="Verdana"/>
                <a:cs typeface="Verdana"/>
              </a:rPr>
              <a:t> </a:t>
            </a:r>
            <a:r>
              <a:rPr sz="1050" dirty="0">
                <a:solidFill>
                  <a:srgbClr val="535356"/>
                </a:solidFill>
                <a:latin typeface="Verdana"/>
                <a:cs typeface="Verdana"/>
              </a:rPr>
              <a:t>the</a:t>
            </a:r>
            <a:r>
              <a:rPr sz="1050" spc="-50" dirty="0">
                <a:solidFill>
                  <a:srgbClr val="535356"/>
                </a:solidFill>
                <a:latin typeface="Verdana"/>
                <a:cs typeface="Verdana"/>
              </a:rPr>
              <a:t> </a:t>
            </a:r>
            <a:r>
              <a:rPr sz="1050" dirty="0">
                <a:solidFill>
                  <a:srgbClr val="535356"/>
                </a:solidFill>
                <a:latin typeface="Verdana"/>
                <a:cs typeface="Verdana"/>
              </a:rPr>
              <a:t>fields</a:t>
            </a:r>
            <a:r>
              <a:rPr sz="1050" spc="-40" dirty="0">
                <a:solidFill>
                  <a:srgbClr val="535356"/>
                </a:solidFill>
                <a:latin typeface="Verdana"/>
                <a:cs typeface="Verdana"/>
              </a:rPr>
              <a:t> </a:t>
            </a:r>
            <a:r>
              <a:rPr sz="1050" dirty="0">
                <a:solidFill>
                  <a:srgbClr val="535356"/>
                </a:solidFill>
                <a:latin typeface="Verdana"/>
                <a:cs typeface="Verdana"/>
              </a:rPr>
              <a:t>of</a:t>
            </a:r>
            <a:r>
              <a:rPr sz="1050" spc="-35" dirty="0">
                <a:solidFill>
                  <a:srgbClr val="535356"/>
                </a:solidFill>
                <a:latin typeface="Verdana"/>
                <a:cs typeface="Verdana"/>
              </a:rPr>
              <a:t> </a:t>
            </a:r>
            <a:r>
              <a:rPr sz="1050" dirty="0">
                <a:solidFill>
                  <a:srgbClr val="535356"/>
                </a:solidFill>
                <a:latin typeface="Verdana"/>
                <a:cs typeface="Verdana"/>
              </a:rPr>
              <a:t>neuroscience</a:t>
            </a:r>
            <a:r>
              <a:rPr sz="1050" spc="-55" dirty="0">
                <a:solidFill>
                  <a:srgbClr val="535356"/>
                </a:solidFill>
                <a:latin typeface="Verdana"/>
                <a:cs typeface="Verdana"/>
              </a:rPr>
              <a:t> </a:t>
            </a:r>
            <a:r>
              <a:rPr sz="1050" dirty="0">
                <a:solidFill>
                  <a:srgbClr val="535356"/>
                </a:solidFill>
                <a:latin typeface="Verdana"/>
                <a:cs typeface="Verdana"/>
              </a:rPr>
              <a:t>and</a:t>
            </a:r>
            <a:r>
              <a:rPr sz="1050" spc="-40" dirty="0">
                <a:solidFill>
                  <a:srgbClr val="535356"/>
                </a:solidFill>
                <a:latin typeface="Verdana"/>
                <a:cs typeface="Verdana"/>
              </a:rPr>
              <a:t> </a:t>
            </a:r>
            <a:r>
              <a:rPr sz="1050" dirty="0">
                <a:solidFill>
                  <a:srgbClr val="535356"/>
                </a:solidFill>
                <a:latin typeface="Verdana"/>
                <a:cs typeface="Verdana"/>
              </a:rPr>
              <a:t>positive</a:t>
            </a:r>
            <a:r>
              <a:rPr sz="1050" spc="-40" dirty="0">
                <a:solidFill>
                  <a:srgbClr val="535356"/>
                </a:solidFill>
                <a:latin typeface="Verdana"/>
                <a:cs typeface="Verdana"/>
              </a:rPr>
              <a:t> </a:t>
            </a:r>
            <a:r>
              <a:rPr sz="1050" spc="-10" dirty="0">
                <a:solidFill>
                  <a:srgbClr val="535356"/>
                </a:solidFill>
                <a:latin typeface="Verdana"/>
                <a:cs typeface="Verdana"/>
              </a:rPr>
              <a:t>psychology.</a:t>
            </a:r>
            <a:endParaRPr sz="1050">
              <a:latin typeface="Verdana"/>
              <a:cs typeface="Verdana"/>
            </a:endParaRPr>
          </a:p>
          <a:p>
            <a:pPr>
              <a:lnSpc>
                <a:spcPct val="100000"/>
              </a:lnSpc>
              <a:spcBef>
                <a:spcPts val="320"/>
              </a:spcBef>
              <a:buClr>
                <a:srgbClr val="535356"/>
              </a:buClr>
              <a:buFont typeface="Arial MT"/>
              <a:buChar char="•"/>
            </a:pPr>
            <a:endParaRPr sz="1050">
              <a:latin typeface="Verdana"/>
              <a:cs typeface="Verdana"/>
            </a:endParaRPr>
          </a:p>
          <a:p>
            <a:pPr marL="182245" indent="-169545">
              <a:lnSpc>
                <a:spcPct val="100000"/>
              </a:lnSpc>
              <a:buSzPct val="104761"/>
              <a:buFont typeface="Arial MT"/>
              <a:buChar char="•"/>
              <a:tabLst>
                <a:tab pos="182245" algn="l"/>
              </a:tabLst>
            </a:pPr>
            <a:r>
              <a:rPr sz="1050" spc="-45" dirty="0">
                <a:solidFill>
                  <a:srgbClr val="535356"/>
                </a:solidFill>
                <a:latin typeface="Verdana"/>
                <a:cs typeface="Verdana"/>
              </a:rPr>
              <a:t>In</a:t>
            </a:r>
            <a:r>
              <a:rPr sz="1050" spc="-20" dirty="0">
                <a:solidFill>
                  <a:srgbClr val="535356"/>
                </a:solidFill>
                <a:latin typeface="Verdana"/>
                <a:cs typeface="Verdana"/>
              </a:rPr>
              <a:t> </a:t>
            </a:r>
            <a:r>
              <a:rPr sz="1050" dirty="0">
                <a:solidFill>
                  <a:srgbClr val="535356"/>
                </a:solidFill>
                <a:latin typeface="Verdana"/>
                <a:cs typeface="Verdana"/>
              </a:rPr>
              <a:t>collaboration</a:t>
            </a:r>
            <a:r>
              <a:rPr sz="1050" spc="-15" dirty="0">
                <a:solidFill>
                  <a:srgbClr val="535356"/>
                </a:solidFill>
                <a:latin typeface="Verdana"/>
                <a:cs typeface="Verdana"/>
              </a:rPr>
              <a:t> </a:t>
            </a:r>
            <a:r>
              <a:rPr sz="1050" dirty="0">
                <a:solidFill>
                  <a:srgbClr val="535356"/>
                </a:solidFill>
                <a:latin typeface="Verdana"/>
                <a:cs typeface="Verdana"/>
              </a:rPr>
              <a:t>with</a:t>
            </a:r>
            <a:r>
              <a:rPr sz="1050" spc="55" dirty="0">
                <a:solidFill>
                  <a:srgbClr val="535356"/>
                </a:solidFill>
                <a:latin typeface="Verdana"/>
                <a:cs typeface="Verdana"/>
              </a:rPr>
              <a:t> </a:t>
            </a:r>
            <a:r>
              <a:rPr sz="1050" b="1" dirty="0">
                <a:solidFill>
                  <a:srgbClr val="535356"/>
                </a:solidFill>
                <a:latin typeface="Tahoma"/>
                <a:cs typeface="Tahoma"/>
              </a:rPr>
              <a:t>Over</a:t>
            </a:r>
            <a:r>
              <a:rPr sz="1050" b="1" spc="70" dirty="0">
                <a:solidFill>
                  <a:srgbClr val="535356"/>
                </a:solidFill>
                <a:latin typeface="Tahoma"/>
                <a:cs typeface="Tahoma"/>
              </a:rPr>
              <a:t> </a:t>
            </a:r>
            <a:r>
              <a:rPr sz="1050" b="1" dirty="0">
                <a:solidFill>
                  <a:srgbClr val="535356"/>
                </a:solidFill>
                <a:latin typeface="Tahoma"/>
                <a:cs typeface="Tahoma"/>
              </a:rPr>
              <a:t>20</a:t>
            </a:r>
            <a:r>
              <a:rPr sz="1050" b="1" spc="110" dirty="0">
                <a:solidFill>
                  <a:srgbClr val="535356"/>
                </a:solidFill>
                <a:latin typeface="Tahoma"/>
                <a:cs typeface="Tahoma"/>
              </a:rPr>
              <a:t> </a:t>
            </a:r>
            <a:r>
              <a:rPr sz="1050" b="1" dirty="0">
                <a:solidFill>
                  <a:srgbClr val="535356"/>
                </a:solidFill>
                <a:latin typeface="Tahoma"/>
                <a:cs typeface="Tahoma"/>
              </a:rPr>
              <a:t>Places</a:t>
            </a:r>
            <a:r>
              <a:rPr sz="1050" b="1" spc="80" dirty="0">
                <a:solidFill>
                  <a:srgbClr val="535356"/>
                </a:solidFill>
                <a:latin typeface="Tahoma"/>
                <a:cs typeface="Tahoma"/>
              </a:rPr>
              <a:t> </a:t>
            </a:r>
            <a:r>
              <a:rPr sz="1050" spc="-10" dirty="0">
                <a:solidFill>
                  <a:srgbClr val="535356"/>
                </a:solidFill>
                <a:latin typeface="Verdana"/>
                <a:cs typeface="Verdana"/>
              </a:rPr>
              <a:t>nationally.</a:t>
            </a:r>
            <a:endParaRPr sz="1050">
              <a:latin typeface="Verdana"/>
              <a:cs typeface="Verdana"/>
            </a:endParaRPr>
          </a:p>
        </p:txBody>
      </p:sp>
      <p:grpSp>
        <p:nvGrpSpPr>
          <p:cNvPr id="11" name="object 11"/>
          <p:cNvGrpSpPr/>
          <p:nvPr/>
        </p:nvGrpSpPr>
        <p:grpSpPr>
          <a:xfrm>
            <a:off x="190245" y="5795771"/>
            <a:ext cx="2937510" cy="739775"/>
            <a:chOff x="190245" y="5795771"/>
            <a:chExt cx="2937510" cy="739775"/>
          </a:xfrm>
        </p:grpSpPr>
        <p:pic>
          <p:nvPicPr>
            <p:cNvPr id="12" name="object 12"/>
            <p:cNvPicPr/>
            <p:nvPr/>
          </p:nvPicPr>
          <p:blipFill>
            <a:blip r:embed="rId4" cstate="print"/>
            <a:stretch>
              <a:fillRect/>
            </a:stretch>
          </p:blipFill>
          <p:spPr>
            <a:xfrm>
              <a:off x="1726692" y="6059423"/>
              <a:ext cx="960119" cy="376428"/>
            </a:xfrm>
            <a:prstGeom prst="rect">
              <a:avLst/>
            </a:prstGeom>
          </p:spPr>
        </p:pic>
        <p:sp>
          <p:nvSpPr>
            <p:cNvPr id="13" name="object 13"/>
            <p:cNvSpPr/>
            <p:nvPr/>
          </p:nvSpPr>
          <p:spPr>
            <a:xfrm>
              <a:off x="196595" y="6015227"/>
              <a:ext cx="2520950" cy="513715"/>
            </a:xfrm>
            <a:custGeom>
              <a:avLst/>
              <a:gdLst/>
              <a:ahLst/>
              <a:cxnLst/>
              <a:rect l="l" t="t" r="r" b="b"/>
              <a:pathLst>
                <a:path w="2520950" h="513715">
                  <a:moveTo>
                    <a:pt x="2520696" y="0"/>
                  </a:moveTo>
                  <a:lnTo>
                    <a:pt x="0" y="0"/>
                  </a:lnTo>
                  <a:lnTo>
                    <a:pt x="0" y="513588"/>
                  </a:lnTo>
                  <a:lnTo>
                    <a:pt x="2520696" y="513588"/>
                  </a:lnTo>
                  <a:lnTo>
                    <a:pt x="2520696" y="0"/>
                  </a:lnTo>
                  <a:close/>
                </a:path>
              </a:pathLst>
            </a:custGeom>
            <a:solidFill>
              <a:srgbClr val="FBF7F1"/>
            </a:solidFill>
          </p:spPr>
          <p:txBody>
            <a:bodyPr wrap="square" lIns="0" tIns="0" rIns="0" bIns="0" rtlCol="0"/>
            <a:lstStyle/>
            <a:p>
              <a:endParaRPr/>
            </a:p>
          </p:txBody>
        </p:sp>
        <p:sp>
          <p:nvSpPr>
            <p:cNvPr id="14" name="object 14"/>
            <p:cNvSpPr/>
            <p:nvPr/>
          </p:nvSpPr>
          <p:spPr>
            <a:xfrm>
              <a:off x="196595" y="6015227"/>
              <a:ext cx="2520950" cy="513715"/>
            </a:xfrm>
            <a:custGeom>
              <a:avLst/>
              <a:gdLst/>
              <a:ahLst/>
              <a:cxnLst/>
              <a:rect l="l" t="t" r="r" b="b"/>
              <a:pathLst>
                <a:path w="2520950" h="513715">
                  <a:moveTo>
                    <a:pt x="0" y="513588"/>
                  </a:moveTo>
                  <a:lnTo>
                    <a:pt x="2520696" y="513588"/>
                  </a:lnTo>
                  <a:lnTo>
                    <a:pt x="2520696" y="0"/>
                  </a:lnTo>
                  <a:lnTo>
                    <a:pt x="0" y="0"/>
                  </a:lnTo>
                  <a:lnTo>
                    <a:pt x="0" y="513588"/>
                  </a:lnTo>
                  <a:close/>
                </a:path>
              </a:pathLst>
            </a:custGeom>
            <a:ln w="12699">
              <a:solidFill>
                <a:srgbClr val="FBF7F1"/>
              </a:solidFill>
            </a:ln>
          </p:spPr>
          <p:txBody>
            <a:bodyPr wrap="square" lIns="0" tIns="0" rIns="0" bIns="0" rtlCol="0"/>
            <a:lstStyle/>
            <a:p>
              <a:endParaRPr/>
            </a:p>
          </p:txBody>
        </p:sp>
        <p:pic>
          <p:nvPicPr>
            <p:cNvPr id="15" name="object 15"/>
            <p:cNvPicPr/>
            <p:nvPr/>
          </p:nvPicPr>
          <p:blipFill>
            <a:blip r:embed="rId4" cstate="print"/>
            <a:stretch>
              <a:fillRect/>
            </a:stretch>
          </p:blipFill>
          <p:spPr>
            <a:xfrm>
              <a:off x="306323" y="6083807"/>
              <a:ext cx="960119" cy="376428"/>
            </a:xfrm>
            <a:prstGeom prst="rect">
              <a:avLst/>
            </a:prstGeom>
          </p:spPr>
        </p:pic>
        <p:pic>
          <p:nvPicPr>
            <p:cNvPr id="16" name="object 16"/>
            <p:cNvPicPr/>
            <p:nvPr/>
          </p:nvPicPr>
          <p:blipFill>
            <a:blip r:embed="rId5" cstate="print"/>
            <a:stretch>
              <a:fillRect/>
            </a:stretch>
          </p:blipFill>
          <p:spPr>
            <a:xfrm>
              <a:off x="2743200" y="5795771"/>
              <a:ext cx="384048" cy="688848"/>
            </a:xfrm>
            <a:prstGeom prst="rect">
              <a:avLst/>
            </a:prstGeom>
          </p:spPr>
        </p:pic>
        <p:pic>
          <p:nvPicPr>
            <p:cNvPr id="17" name="object 17"/>
            <p:cNvPicPr/>
            <p:nvPr/>
          </p:nvPicPr>
          <p:blipFill>
            <a:blip r:embed="rId6" cstate="print"/>
            <a:stretch>
              <a:fillRect/>
            </a:stretch>
          </p:blipFill>
          <p:spPr>
            <a:xfrm>
              <a:off x="1804415" y="5832347"/>
              <a:ext cx="384048" cy="652271"/>
            </a:xfrm>
            <a:prstGeom prst="rect">
              <a:avLst/>
            </a:prstGeom>
          </p:spPr>
        </p:pic>
      </p:grpSp>
      <p:pic>
        <p:nvPicPr>
          <p:cNvPr id="18" name="object 18"/>
          <p:cNvPicPr/>
          <p:nvPr/>
        </p:nvPicPr>
        <p:blipFill>
          <a:blip r:embed="rId7" cstate="print"/>
          <a:stretch>
            <a:fillRect/>
          </a:stretch>
        </p:blipFill>
        <p:spPr>
          <a:xfrm>
            <a:off x="3573779" y="5966459"/>
            <a:ext cx="1245108" cy="56235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C8054-05CF-4BAE-99D8-3517F9298176}"/>
              </a:ext>
            </a:extLst>
          </p:cNvPr>
          <p:cNvSpPr>
            <a:spLocks noGrp="1"/>
          </p:cNvSpPr>
          <p:nvPr>
            <p:ph type="title"/>
          </p:nvPr>
        </p:nvSpPr>
        <p:spPr>
          <a:xfrm>
            <a:off x="291795" y="1001090"/>
            <a:ext cx="5993714" cy="692497"/>
          </a:xfrm>
        </p:spPr>
        <p:txBody>
          <a:bodyPr/>
          <a:lstStyle/>
          <a:p>
            <a:r>
              <a:rPr lang="en-GB" dirty="0"/>
              <a:t>External Support</a:t>
            </a:r>
          </a:p>
        </p:txBody>
      </p:sp>
      <p:sp>
        <p:nvSpPr>
          <p:cNvPr id="3" name="Text Placeholder 2">
            <a:extLst>
              <a:ext uri="{FF2B5EF4-FFF2-40B4-BE49-F238E27FC236}">
                <a16:creationId xmlns:a16="http://schemas.microsoft.com/office/drawing/2014/main" id="{BEAE7497-6F1E-4CE0-9F6A-A470533810C3}"/>
              </a:ext>
            </a:extLst>
          </p:cNvPr>
          <p:cNvSpPr>
            <a:spLocks noGrp="1"/>
          </p:cNvSpPr>
          <p:nvPr>
            <p:ph type="body" idx="1"/>
          </p:nvPr>
        </p:nvSpPr>
        <p:spPr>
          <a:xfrm>
            <a:off x="465226" y="2692399"/>
            <a:ext cx="5411470" cy="984885"/>
          </a:xfrm>
        </p:spPr>
        <p:txBody>
          <a:bodyPr/>
          <a:lstStyle/>
          <a:p>
            <a:r>
              <a:rPr lang="en-GB" dirty="0"/>
              <a:t> There are a number of support systems that we utilise in school to support the Personal Development of the Pupils and managing their Mental Wellbeing.</a:t>
            </a:r>
          </a:p>
        </p:txBody>
      </p:sp>
      <p:pic>
        <p:nvPicPr>
          <p:cNvPr id="1026" name="Picture 2">
            <a:extLst>
              <a:ext uri="{FF2B5EF4-FFF2-40B4-BE49-F238E27FC236}">
                <a16:creationId xmlns:a16="http://schemas.microsoft.com/office/drawing/2014/main" id="{0A2D18AC-B5D1-4F08-97FA-3AA34DB512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1724" y="381000"/>
            <a:ext cx="2647476" cy="26474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Mental health - South Tyneside Council">
            <a:extLst>
              <a:ext uri="{FF2B5EF4-FFF2-40B4-BE49-F238E27FC236}">
                <a16:creationId xmlns:a16="http://schemas.microsoft.com/office/drawing/2014/main" id="{9B9412B4-A190-456A-B05C-68714B1EE4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677284"/>
            <a:ext cx="4419600" cy="2323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5205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29BC6-84DC-45A5-92C4-C69E6C8DB202}"/>
              </a:ext>
            </a:extLst>
          </p:cNvPr>
          <p:cNvSpPr>
            <a:spLocks noGrp="1"/>
          </p:cNvSpPr>
          <p:nvPr>
            <p:ph type="title"/>
          </p:nvPr>
        </p:nvSpPr>
        <p:spPr>
          <a:xfrm>
            <a:off x="291795" y="1001090"/>
            <a:ext cx="5993714" cy="692497"/>
          </a:xfrm>
        </p:spPr>
        <p:txBody>
          <a:bodyPr/>
          <a:lstStyle/>
          <a:p>
            <a:r>
              <a:rPr lang="en-GB" dirty="0"/>
              <a:t>Healthy Minds Team</a:t>
            </a:r>
          </a:p>
        </p:txBody>
      </p:sp>
      <p:sp>
        <p:nvSpPr>
          <p:cNvPr id="3" name="Text Placeholder 2">
            <a:extLst>
              <a:ext uri="{FF2B5EF4-FFF2-40B4-BE49-F238E27FC236}">
                <a16:creationId xmlns:a16="http://schemas.microsoft.com/office/drawing/2014/main" id="{43F6C76C-E28A-418A-B239-B959AB4315FE}"/>
              </a:ext>
            </a:extLst>
          </p:cNvPr>
          <p:cNvSpPr>
            <a:spLocks noGrp="1"/>
          </p:cNvSpPr>
          <p:nvPr>
            <p:ph type="body" idx="1"/>
          </p:nvPr>
        </p:nvSpPr>
        <p:spPr>
          <a:xfrm>
            <a:off x="465226" y="2692399"/>
            <a:ext cx="5411470" cy="2708434"/>
          </a:xfrm>
        </p:spPr>
        <p:txBody>
          <a:bodyPr/>
          <a:lstStyle/>
          <a:p>
            <a:r>
              <a:rPr lang="en-GB" dirty="0"/>
              <a:t>School has a dedicated EMHP who works and supports the school in a number of ways and delivering a numbers of programmes. </a:t>
            </a:r>
          </a:p>
          <a:p>
            <a:r>
              <a:rPr lang="en-GB" dirty="0"/>
              <a:t>These can take the form of:</a:t>
            </a:r>
          </a:p>
          <a:p>
            <a:endParaRPr lang="en-GB" dirty="0"/>
          </a:p>
          <a:p>
            <a:pPr marL="285750" indent="-285750">
              <a:buFont typeface="Arial" panose="020B0604020202020204" pitchFamily="34" charset="0"/>
              <a:buChar char="•"/>
            </a:pPr>
            <a:r>
              <a:rPr lang="en-GB" dirty="0"/>
              <a:t> Whole class work- we have mapped out all classes to receive some support over the year.</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 Group work- Targeted depending on need.</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Individual work- Targeted depending on need.</a:t>
            </a:r>
          </a:p>
        </p:txBody>
      </p:sp>
      <p:pic>
        <p:nvPicPr>
          <p:cNvPr id="2050" name="Picture 2">
            <a:extLst>
              <a:ext uri="{FF2B5EF4-FFF2-40B4-BE49-F238E27FC236}">
                <a16:creationId xmlns:a16="http://schemas.microsoft.com/office/drawing/2014/main" id="{87EF01D3-43F3-4DE0-8D6E-3BE0A1F5A7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533400"/>
            <a:ext cx="3975405" cy="397540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05DD212-4A41-4F59-96D9-420CEEB9EABF}"/>
              </a:ext>
            </a:extLst>
          </p:cNvPr>
          <p:cNvSpPr txBox="1"/>
          <p:nvPr/>
        </p:nvSpPr>
        <p:spPr>
          <a:xfrm>
            <a:off x="7315200" y="5029200"/>
            <a:ext cx="4411574" cy="1200329"/>
          </a:xfrm>
          <a:prstGeom prst="rect">
            <a:avLst/>
          </a:prstGeom>
          <a:noFill/>
        </p:spPr>
        <p:txBody>
          <a:bodyPr wrap="square" rtlCol="0">
            <a:spAutoFit/>
          </a:bodyPr>
          <a:lstStyle/>
          <a:p>
            <a:r>
              <a:rPr lang="en-GB" dirty="0"/>
              <a:t>Group and individual support won’t “fix” any issues but will provide the children with strategies to manage their mental wellbeing.</a:t>
            </a:r>
          </a:p>
        </p:txBody>
      </p:sp>
    </p:spTree>
    <p:extLst>
      <p:ext uri="{BB962C8B-B14F-4D97-AF65-F5344CB8AC3E}">
        <p14:creationId xmlns:p14="http://schemas.microsoft.com/office/powerpoint/2010/main" val="3149188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EC170-B01A-492D-BE44-25DC7F699779}"/>
              </a:ext>
            </a:extLst>
          </p:cNvPr>
          <p:cNvSpPr>
            <a:spLocks noGrp="1"/>
          </p:cNvSpPr>
          <p:nvPr>
            <p:ph type="title"/>
          </p:nvPr>
        </p:nvSpPr>
        <p:spPr>
          <a:xfrm>
            <a:off x="291795" y="1001090"/>
            <a:ext cx="5993714" cy="1384995"/>
          </a:xfrm>
        </p:spPr>
        <p:txBody>
          <a:bodyPr/>
          <a:lstStyle/>
          <a:p>
            <a:r>
              <a:rPr lang="en-GB" dirty="0"/>
              <a:t>Emotional Resilience Team </a:t>
            </a:r>
          </a:p>
        </p:txBody>
      </p:sp>
      <p:sp>
        <p:nvSpPr>
          <p:cNvPr id="3" name="Text Placeholder 2">
            <a:extLst>
              <a:ext uri="{FF2B5EF4-FFF2-40B4-BE49-F238E27FC236}">
                <a16:creationId xmlns:a16="http://schemas.microsoft.com/office/drawing/2014/main" id="{6894446F-4DD4-4C96-B00A-BCEE64714CEA}"/>
              </a:ext>
            </a:extLst>
          </p:cNvPr>
          <p:cNvSpPr>
            <a:spLocks noGrp="1"/>
          </p:cNvSpPr>
          <p:nvPr>
            <p:ph type="body" idx="1"/>
          </p:nvPr>
        </p:nvSpPr>
        <p:spPr>
          <a:xfrm>
            <a:off x="465226" y="2692399"/>
            <a:ext cx="5411470" cy="3016210"/>
          </a:xfrm>
        </p:spPr>
        <p:txBody>
          <a:bodyPr/>
          <a:lstStyle/>
          <a:p>
            <a:r>
              <a:rPr lang="en-GB" dirty="0"/>
              <a:t> </a:t>
            </a:r>
            <a:r>
              <a:rPr lang="en-GB" sz="1800" dirty="0"/>
              <a:t>The Emotional Resilience team work with individuals on a 1: 1 basis to support them to develop strategies to manage emotions and offer an opportunity for children to talk about how they feel.</a:t>
            </a:r>
          </a:p>
          <a:p>
            <a:endParaRPr lang="en-GB" sz="1800" dirty="0"/>
          </a:p>
          <a:p>
            <a:r>
              <a:rPr lang="en-GB" sz="1800" dirty="0"/>
              <a:t>Again, this isn’t the right fit for every child but can be a short term program to provide them with some strategies to help them manage their emotions and build resilience. </a:t>
            </a:r>
          </a:p>
          <a:p>
            <a:endParaRPr lang="en-GB" dirty="0"/>
          </a:p>
        </p:txBody>
      </p:sp>
      <p:pic>
        <p:nvPicPr>
          <p:cNvPr id="3074" name="Picture 2" descr="Mental health - South Tyneside Council">
            <a:extLst>
              <a:ext uri="{FF2B5EF4-FFF2-40B4-BE49-F238E27FC236}">
                <a16:creationId xmlns:a16="http://schemas.microsoft.com/office/drawing/2014/main" id="{049DC762-ABEC-4A3B-A83B-2FBEC04360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1625442"/>
            <a:ext cx="4419600" cy="2323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729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D266F-82BE-4115-A620-CA03B60EA4F6}"/>
              </a:ext>
            </a:extLst>
          </p:cNvPr>
          <p:cNvSpPr>
            <a:spLocks noGrp="1"/>
          </p:cNvSpPr>
          <p:nvPr>
            <p:ph type="title"/>
          </p:nvPr>
        </p:nvSpPr>
        <p:spPr>
          <a:xfrm>
            <a:off x="291795" y="1001090"/>
            <a:ext cx="5993714" cy="692497"/>
          </a:xfrm>
        </p:spPr>
        <p:txBody>
          <a:bodyPr/>
          <a:lstStyle/>
          <a:p>
            <a:r>
              <a:rPr lang="en-GB" dirty="0"/>
              <a:t>Life Cycles</a:t>
            </a:r>
          </a:p>
        </p:txBody>
      </p:sp>
      <p:sp>
        <p:nvSpPr>
          <p:cNvPr id="3" name="Text Placeholder 2">
            <a:extLst>
              <a:ext uri="{FF2B5EF4-FFF2-40B4-BE49-F238E27FC236}">
                <a16:creationId xmlns:a16="http://schemas.microsoft.com/office/drawing/2014/main" id="{DEE235FD-AEA9-4098-B56C-CC5419F8CF62}"/>
              </a:ext>
            </a:extLst>
          </p:cNvPr>
          <p:cNvSpPr>
            <a:spLocks noGrp="1"/>
          </p:cNvSpPr>
          <p:nvPr>
            <p:ph type="body" idx="1"/>
          </p:nvPr>
        </p:nvSpPr>
        <p:spPr>
          <a:xfrm>
            <a:off x="457200" y="2379345"/>
            <a:ext cx="5411470" cy="2954655"/>
          </a:xfrm>
        </p:spPr>
        <p:txBody>
          <a:bodyPr/>
          <a:lstStyle/>
          <a:p>
            <a:r>
              <a:rPr lang="en-GB" sz="2400" dirty="0"/>
              <a:t>Sometimes, more high intensity support is needed. In these situations you can self-refer your child to Life Cycles.</a:t>
            </a:r>
          </a:p>
          <a:p>
            <a:endParaRPr lang="en-GB" sz="2400" dirty="0"/>
          </a:p>
          <a:p>
            <a:r>
              <a:rPr lang="en-GB" sz="2400" dirty="0"/>
              <a:t>If you have any questions please don’t hesitate to talk to us in school. </a:t>
            </a:r>
          </a:p>
        </p:txBody>
      </p:sp>
      <p:pic>
        <p:nvPicPr>
          <p:cNvPr id="4" name="Picture 2" descr="Mental health - South Tyneside Council">
            <a:extLst>
              <a:ext uri="{FF2B5EF4-FFF2-40B4-BE49-F238E27FC236}">
                <a16:creationId xmlns:a16="http://schemas.microsoft.com/office/drawing/2014/main" id="{5D3BF27D-C5C5-441E-8E2E-F3525A65D3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1105146"/>
            <a:ext cx="4419600" cy="2323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383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32CDB-0FF7-439D-8F2B-21DD4D3E0541}"/>
              </a:ext>
            </a:extLst>
          </p:cNvPr>
          <p:cNvSpPr>
            <a:spLocks noGrp="1"/>
          </p:cNvSpPr>
          <p:nvPr>
            <p:ph type="title"/>
          </p:nvPr>
        </p:nvSpPr>
        <p:spPr>
          <a:xfrm>
            <a:off x="1143000" y="0"/>
            <a:ext cx="9690405" cy="1384995"/>
          </a:xfrm>
        </p:spPr>
        <p:txBody>
          <a:bodyPr/>
          <a:lstStyle/>
          <a:p>
            <a:r>
              <a:rPr lang="en-GB" dirty="0"/>
              <a:t>Mental Health and Social Media </a:t>
            </a:r>
          </a:p>
        </p:txBody>
      </p:sp>
      <p:pic>
        <p:nvPicPr>
          <p:cNvPr id="2050" name="Picture 2" descr="Is social media bad for your health?">
            <a:extLst>
              <a:ext uri="{FF2B5EF4-FFF2-40B4-BE49-F238E27FC236}">
                <a16:creationId xmlns:a16="http://schemas.microsoft.com/office/drawing/2014/main" id="{D9340EB5-BC69-496A-9A75-135CCE659E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0042" y="914400"/>
            <a:ext cx="8656320" cy="4508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0237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6260" y="300680"/>
            <a:ext cx="8229600" cy="692497"/>
          </a:xfrm>
        </p:spPr>
        <p:txBody>
          <a:bodyPr/>
          <a:lstStyle/>
          <a:p>
            <a:r>
              <a:rPr lang="en-GB" dirty="0"/>
              <a:t>Children’s Online Behaviour</a:t>
            </a:r>
          </a:p>
        </p:txBody>
      </p:sp>
      <p:sp>
        <p:nvSpPr>
          <p:cNvPr id="3" name="Content Placeholder 2"/>
          <p:cNvSpPr>
            <a:spLocks noGrp="1"/>
          </p:cNvSpPr>
          <p:nvPr>
            <p:ph idx="1"/>
          </p:nvPr>
        </p:nvSpPr>
        <p:spPr>
          <a:xfrm>
            <a:off x="2026815" y="2273508"/>
            <a:ext cx="8229600" cy="861774"/>
          </a:xfrm>
        </p:spPr>
        <p:txBody>
          <a:bodyPr/>
          <a:lstStyle/>
          <a:p>
            <a:r>
              <a:rPr lang="en-GB" sz="2800" dirty="0"/>
              <a:t>Do you have any concerns about your child being online?</a:t>
            </a:r>
          </a:p>
        </p:txBody>
      </p:sp>
      <p:sp>
        <p:nvSpPr>
          <p:cNvPr id="5" name="TextBox 4"/>
          <p:cNvSpPr txBox="1"/>
          <p:nvPr/>
        </p:nvSpPr>
        <p:spPr>
          <a:xfrm rot="439202">
            <a:off x="795653" y="3756085"/>
            <a:ext cx="2808312" cy="707886"/>
          </a:xfrm>
          <a:prstGeom prst="rect">
            <a:avLst/>
          </a:prstGeom>
          <a:noFill/>
        </p:spPr>
        <p:txBody>
          <a:bodyPr wrap="square" rtlCol="0">
            <a:spAutoFit/>
          </a:bodyPr>
          <a:lstStyle/>
          <a:p>
            <a:r>
              <a:rPr lang="en-GB" sz="4000" dirty="0">
                <a:latin typeface="Eras Bold ITC" panose="020B0907030504020204" pitchFamily="34" charset="0"/>
              </a:rPr>
              <a:t>Roasting</a:t>
            </a:r>
            <a:endParaRPr lang="en-GB" dirty="0">
              <a:latin typeface="Eras Bold ITC" panose="020B0907030504020204" pitchFamily="34" charset="0"/>
            </a:endParaRPr>
          </a:p>
        </p:txBody>
      </p:sp>
      <p:sp>
        <p:nvSpPr>
          <p:cNvPr id="6" name="TextBox 5"/>
          <p:cNvSpPr txBox="1"/>
          <p:nvPr/>
        </p:nvSpPr>
        <p:spPr>
          <a:xfrm rot="21024984">
            <a:off x="3107667" y="3921071"/>
            <a:ext cx="2808312" cy="707886"/>
          </a:xfrm>
          <a:prstGeom prst="rect">
            <a:avLst/>
          </a:prstGeom>
          <a:noFill/>
        </p:spPr>
        <p:txBody>
          <a:bodyPr wrap="square" rtlCol="0">
            <a:spAutoFit/>
          </a:bodyPr>
          <a:lstStyle/>
          <a:p>
            <a:r>
              <a:rPr lang="en-GB" sz="4000" dirty="0">
                <a:latin typeface="Eras Bold ITC" panose="020B0907030504020204" pitchFamily="34" charset="0"/>
              </a:rPr>
              <a:t>Shaming</a:t>
            </a:r>
            <a:endParaRPr lang="en-GB" dirty="0">
              <a:latin typeface="Eras Bold ITC" panose="020B0907030504020204" pitchFamily="34" charset="0"/>
            </a:endParaRPr>
          </a:p>
        </p:txBody>
      </p:sp>
      <p:sp>
        <p:nvSpPr>
          <p:cNvPr id="7" name="TextBox 6"/>
          <p:cNvSpPr txBox="1"/>
          <p:nvPr/>
        </p:nvSpPr>
        <p:spPr>
          <a:xfrm rot="21447999">
            <a:off x="870709" y="4730830"/>
            <a:ext cx="2808312" cy="707886"/>
          </a:xfrm>
          <a:prstGeom prst="rect">
            <a:avLst/>
          </a:prstGeom>
          <a:noFill/>
        </p:spPr>
        <p:txBody>
          <a:bodyPr wrap="square" rtlCol="0">
            <a:spAutoFit/>
          </a:bodyPr>
          <a:lstStyle/>
          <a:p>
            <a:r>
              <a:rPr lang="en-GB" sz="4000" dirty="0">
                <a:latin typeface="Eras Bold ITC" panose="020B0907030504020204" pitchFamily="34" charset="0"/>
              </a:rPr>
              <a:t>Trolling</a:t>
            </a:r>
            <a:endParaRPr lang="en-GB" dirty="0">
              <a:latin typeface="Eras Bold ITC" panose="020B0907030504020204" pitchFamily="34" charset="0"/>
            </a:endParaRP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91706" y="32479"/>
            <a:ext cx="1921396" cy="1921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undefined">
            <a:extLst>
              <a:ext uri="{FF2B5EF4-FFF2-40B4-BE49-F238E27FC236}">
                <a16:creationId xmlns:a16="http://schemas.microsoft.com/office/drawing/2014/main" id="{1F588DF5-A367-42AA-B454-21D31D2D9B8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19336" y="2258982"/>
            <a:ext cx="1748137"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63BB2B70-3A9B-4946-BFA3-939448D72665}"/>
              </a:ext>
            </a:extLst>
          </p:cNvPr>
          <p:cNvPicPr>
            <a:picLocks noChangeAspect="1"/>
          </p:cNvPicPr>
          <p:nvPr/>
        </p:nvPicPr>
        <p:blipFill>
          <a:blip r:embed="rId5"/>
          <a:stretch>
            <a:fillRect/>
          </a:stretch>
        </p:blipFill>
        <p:spPr>
          <a:xfrm>
            <a:off x="7920727" y="4110028"/>
            <a:ext cx="4271273" cy="2512514"/>
          </a:xfrm>
          <a:prstGeom prst="rect">
            <a:avLst/>
          </a:prstGeom>
        </p:spPr>
      </p:pic>
      <p:pic>
        <p:nvPicPr>
          <p:cNvPr id="1028" name="Picture 4" descr="Tiktok logo png, Tiktok logo transparent png, Tiktok icon transparent free png">
            <a:extLst>
              <a:ext uri="{FF2B5EF4-FFF2-40B4-BE49-F238E27FC236}">
                <a16:creationId xmlns:a16="http://schemas.microsoft.com/office/drawing/2014/main" id="{C3C0B984-2BD0-4178-B3AD-271C208B545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49414" y="4500331"/>
            <a:ext cx="2000209" cy="2000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555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706090"/>
          </a:xfrm>
        </p:spPr>
        <p:txBody>
          <a:bodyPr>
            <a:normAutofit/>
          </a:bodyPr>
          <a:lstStyle/>
          <a:p>
            <a:r>
              <a:rPr lang="en-GB" sz="3600" dirty="0"/>
              <a:t>Food </a:t>
            </a:r>
            <a:r>
              <a:rPr lang="en-GB" sz="3600"/>
              <a:t>for thought…</a:t>
            </a:r>
            <a:endParaRPr lang="en-GB" sz="3600" dirty="0"/>
          </a:p>
        </p:txBody>
      </p:sp>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75521" y="1068384"/>
            <a:ext cx="2934109" cy="4096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9856" y="935187"/>
            <a:ext cx="2977431" cy="1476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7286" y="971124"/>
            <a:ext cx="2734176" cy="140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1050" y="2478401"/>
            <a:ext cx="3072390" cy="160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53675" y="4127336"/>
            <a:ext cx="1443571" cy="2614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79215" y="4127336"/>
            <a:ext cx="1488920" cy="2614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45134" y="2677660"/>
            <a:ext cx="1523800" cy="2756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81401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72137-E6E4-4684-88CC-518F372BACA2}"/>
              </a:ext>
            </a:extLst>
          </p:cNvPr>
          <p:cNvSpPr>
            <a:spLocks noGrp="1"/>
          </p:cNvSpPr>
          <p:nvPr>
            <p:ph type="title"/>
          </p:nvPr>
        </p:nvSpPr>
        <p:spPr>
          <a:xfrm>
            <a:off x="228600" y="228600"/>
            <a:ext cx="4127805" cy="4985980"/>
          </a:xfrm>
        </p:spPr>
        <p:txBody>
          <a:bodyPr/>
          <a:lstStyle/>
          <a:p>
            <a:r>
              <a:rPr lang="en-GB" sz="3600" dirty="0"/>
              <a:t>Extreme views spreading through access to Social Media </a:t>
            </a:r>
            <a:br>
              <a:rPr lang="en-GB" sz="3600" dirty="0"/>
            </a:br>
            <a:r>
              <a:rPr lang="en-GB" sz="3600" dirty="0"/>
              <a:t>Children in constant communication via messaging apps</a:t>
            </a:r>
          </a:p>
        </p:txBody>
      </p:sp>
      <p:pic>
        <p:nvPicPr>
          <p:cNvPr id="4" name="Picture 3">
            <a:extLst>
              <a:ext uri="{FF2B5EF4-FFF2-40B4-BE49-F238E27FC236}">
                <a16:creationId xmlns:a16="http://schemas.microsoft.com/office/drawing/2014/main" id="{8910B24D-6664-4568-8FC3-B72EBDEBB163}"/>
              </a:ext>
            </a:extLst>
          </p:cNvPr>
          <p:cNvPicPr>
            <a:picLocks noChangeAspect="1"/>
          </p:cNvPicPr>
          <p:nvPr/>
        </p:nvPicPr>
        <p:blipFill>
          <a:blip r:embed="rId2"/>
          <a:stretch>
            <a:fillRect/>
          </a:stretch>
        </p:blipFill>
        <p:spPr>
          <a:xfrm>
            <a:off x="4953000" y="100433"/>
            <a:ext cx="6172092" cy="3314499"/>
          </a:xfrm>
          <a:prstGeom prst="rect">
            <a:avLst/>
          </a:prstGeom>
        </p:spPr>
      </p:pic>
      <p:pic>
        <p:nvPicPr>
          <p:cNvPr id="5" name="Picture 4">
            <a:extLst>
              <a:ext uri="{FF2B5EF4-FFF2-40B4-BE49-F238E27FC236}">
                <a16:creationId xmlns:a16="http://schemas.microsoft.com/office/drawing/2014/main" id="{6ABCF876-70E9-46AE-8ABE-9D62892B9F02}"/>
              </a:ext>
            </a:extLst>
          </p:cNvPr>
          <p:cNvPicPr>
            <a:picLocks noChangeAspect="1"/>
          </p:cNvPicPr>
          <p:nvPr/>
        </p:nvPicPr>
        <p:blipFill>
          <a:blip r:embed="rId3"/>
          <a:stretch>
            <a:fillRect/>
          </a:stretch>
        </p:blipFill>
        <p:spPr>
          <a:xfrm>
            <a:off x="5105400" y="3429000"/>
            <a:ext cx="5105400" cy="3183223"/>
          </a:xfrm>
          <a:prstGeom prst="rect">
            <a:avLst/>
          </a:prstGeom>
        </p:spPr>
      </p:pic>
    </p:spTree>
    <p:extLst>
      <p:ext uri="{BB962C8B-B14F-4D97-AF65-F5344CB8AC3E}">
        <p14:creationId xmlns:p14="http://schemas.microsoft.com/office/powerpoint/2010/main" val="7640316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F7573A-EC9B-4F54-A749-E82318D89EE6}"/>
              </a:ext>
            </a:extLst>
          </p:cNvPr>
          <p:cNvSpPr/>
          <p:nvPr/>
        </p:nvSpPr>
        <p:spPr>
          <a:xfrm>
            <a:off x="1447800" y="735955"/>
            <a:ext cx="10744200" cy="4909036"/>
          </a:xfrm>
          <a:prstGeom prst="rect">
            <a:avLst/>
          </a:prstGeom>
        </p:spPr>
        <p:txBody>
          <a:bodyPr wrap="square">
            <a:spAutoFit/>
          </a:bodyPr>
          <a:lstStyle/>
          <a:p>
            <a:pPr marL="215900" marR="180340" indent="-107950">
              <a:spcAft>
                <a:spcPts val="600"/>
              </a:spcAft>
            </a:pPr>
            <a:r>
              <a:rPr lang="en-US" sz="3200" dirty="0">
                <a:effectLst/>
                <a:latin typeface="Arial" panose="020B0604020202020204" pitchFamily="34" charset="0"/>
                <a:ea typeface="MS Mincho"/>
              </a:rPr>
              <a:t>Mainstream influencer on Social Media has said things like:</a:t>
            </a:r>
            <a:endParaRPr lang="en-GB" sz="3200" dirty="0">
              <a:effectLst/>
              <a:latin typeface="Arial" panose="020B0604020202020204" pitchFamily="34" charset="0"/>
              <a:ea typeface="MS Mincho"/>
            </a:endParaRPr>
          </a:p>
          <a:p>
            <a:pPr marL="342900" marR="180340" lvl="0" indent="-342900">
              <a:spcAft>
                <a:spcPts val="600"/>
              </a:spcAft>
              <a:buFont typeface="Symbol" panose="05050102010706020507" pitchFamily="18" charset="2"/>
              <a:buBlip>
                <a:blip r:embed="rId2"/>
              </a:buBlip>
            </a:pPr>
            <a:r>
              <a:rPr lang="en-US" sz="3200" dirty="0">
                <a:effectLst/>
                <a:latin typeface="Arial" panose="020B0604020202020204" pitchFamily="34" charset="0"/>
                <a:ea typeface="MS Mincho"/>
              </a:rPr>
              <a:t>“I think the women belong to the man”</a:t>
            </a:r>
            <a:endParaRPr lang="en-GB" sz="3200" dirty="0">
              <a:effectLst/>
              <a:latin typeface="Arial" panose="020B0604020202020204" pitchFamily="34" charset="0"/>
              <a:ea typeface="MS Mincho"/>
            </a:endParaRPr>
          </a:p>
          <a:p>
            <a:pPr marL="342900" marR="180340" lvl="0" indent="-342900">
              <a:spcAft>
                <a:spcPts val="600"/>
              </a:spcAft>
              <a:buFont typeface="Symbol" panose="05050102010706020507" pitchFamily="18" charset="2"/>
              <a:buBlip>
                <a:blip r:embed="rId2"/>
              </a:buBlip>
            </a:pPr>
            <a:r>
              <a:rPr lang="en-US" sz="3200" dirty="0">
                <a:effectLst/>
                <a:latin typeface="Arial" panose="020B0604020202020204" pitchFamily="34" charset="0"/>
                <a:ea typeface="MS Mincho"/>
              </a:rPr>
              <a:t>“[Women are] intrinsically lazy”</a:t>
            </a:r>
            <a:endParaRPr lang="en-GB" sz="3200" dirty="0">
              <a:effectLst/>
              <a:latin typeface="Arial" panose="020B0604020202020204" pitchFamily="34" charset="0"/>
              <a:ea typeface="MS Mincho"/>
            </a:endParaRPr>
          </a:p>
          <a:p>
            <a:pPr marL="342900" marR="180340" lvl="0" indent="-342900">
              <a:spcAft>
                <a:spcPts val="600"/>
              </a:spcAft>
              <a:buFont typeface="Symbol" panose="05050102010706020507" pitchFamily="18" charset="2"/>
              <a:buBlip>
                <a:blip r:embed="rId2"/>
              </a:buBlip>
            </a:pPr>
            <a:r>
              <a:rPr lang="en-US" sz="3200" dirty="0">
                <a:effectLst/>
                <a:latin typeface="Arial" panose="020B0604020202020204" pitchFamily="34" charset="0"/>
                <a:ea typeface="MS Mincho"/>
              </a:rPr>
              <a:t>“[There is] no such thing as an independent female”</a:t>
            </a:r>
            <a:endParaRPr lang="en-GB" sz="3200" dirty="0">
              <a:effectLst/>
              <a:latin typeface="Arial" panose="020B0604020202020204" pitchFamily="34" charset="0"/>
              <a:ea typeface="MS Mincho"/>
            </a:endParaRPr>
          </a:p>
          <a:p>
            <a:pPr marL="342900" marR="180340" lvl="0" indent="-342900">
              <a:spcAft>
                <a:spcPts val="600"/>
              </a:spcAft>
              <a:buFont typeface="Symbol" panose="05050102010706020507" pitchFamily="18" charset="2"/>
              <a:buBlip>
                <a:blip r:embed="rId2"/>
              </a:buBlip>
            </a:pPr>
            <a:r>
              <a:rPr lang="en-US" sz="3200" dirty="0">
                <a:effectLst/>
                <a:latin typeface="Arial" panose="020B0604020202020204" pitchFamily="34" charset="0"/>
                <a:ea typeface="MS Mincho"/>
              </a:rPr>
              <a:t>“Depression isn’t real”</a:t>
            </a:r>
            <a:endParaRPr lang="en-GB" sz="3200" dirty="0">
              <a:effectLst/>
              <a:latin typeface="Arial" panose="020B0604020202020204" pitchFamily="34" charset="0"/>
              <a:ea typeface="MS Mincho"/>
            </a:endParaRPr>
          </a:p>
          <a:p>
            <a:pPr marL="342900" marR="180340" lvl="0" indent="-342900">
              <a:spcAft>
                <a:spcPts val="600"/>
              </a:spcAft>
              <a:buFont typeface="Symbol" panose="05050102010706020507" pitchFamily="18" charset="2"/>
              <a:buBlip>
                <a:blip r:embed="rId2"/>
              </a:buBlip>
            </a:pPr>
            <a:r>
              <a:rPr lang="en-US" sz="3200" dirty="0">
                <a:effectLst/>
                <a:latin typeface="Arial" panose="020B0604020202020204" pitchFamily="34" charset="0"/>
                <a:ea typeface="MS Mincho"/>
              </a:rPr>
              <a:t>“The hallmark of a real man is controlling himself, controlling his emotions, and acting appropriately regardless of how he feels”</a:t>
            </a:r>
            <a:endParaRPr lang="en-GB" sz="3200" dirty="0">
              <a:effectLst/>
              <a:latin typeface="Arial" panose="020B0604020202020204" pitchFamily="34" charset="0"/>
              <a:ea typeface="MS Mincho"/>
            </a:endParaRPr>
          </a:p>
        </p:txBody>
      </p:sp>
    </p:spTree>
    <p:extLst>
      <p:ext uri="{BB962C8B-B14F-4D97-AF65-F5344CB8AC3E}">
        <p14:creationId xmlns:p14="http://schemas.microsoft.com/office/powerpoint/2010/main" val="7859375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795" y="1001090"/>
            <a:ext cx="5993714" cy="692497"/>
          </a:xfrm>
        </p:spPr>
        <p:txBody>
          <a:bodyPr/>
          <a:lstStyle/>
          <a:p>
            <a:r>
              <a:rPr lang="en-GB" dirty="0"/>
              <a:t>What </a:t>
            </a:r>
            <a:r>
              <a:rPr lang="en-GB" b="1" dirty="0"/>
              <a:t>we do</a:t>
            </a:r>
            <a:endParaRPr lang="en-GB" dirty="0"/>
          </a:p>
        </p:txBody>
      </p:sp>
      <p:sp>
        <p:nvSpPr>
          <p:cNvPr id="3" name="Content Placeholder 2"/>
          <p:cNvSpPr>
            <a:spLocks noGrp="1"/>
          </p:cNvSpPr>
          <p:nvPr>
            <p:ph idx="1"/>
          </p:nvPr>
        </p:nvSpPr>
        <p:spPr>
          <a:xfrm>
            <a:off x="1066800" y="1981200"/>
            <a:ext cx="9754870" cy="3631763"/>
          </a:xfrm>
        </p:spPr>
        <p:txBody>
          <a:bodyPr/>
          <a:lstStyle/>
          <a:p>
            <a:pPr marL="342900" indent="-342900">
              <a:buFont typeface="Arial" panose="020B0604020202020204" pitchFamily="34" charset="0"/>
              <a:buChar char="•"/>
            </a:pPr>
            <a:r>
              <a:rPr lang="en-GB" sz="2000" dirty="0"/>
              <a:t>In Computing, Online safety lessons will look at social media and other online behaviour. </a:t>
            </a:r>
          </a:p>
          <a:p>
            <a:pPr marL="342900" indent="-342900">
              <a:buFont typeface="Arial" panose="020B0604020202020204" pitchFamily="34" charset="0"/>
              <a:buChar char="•"/>
            </a:pPr>
            <a:r>
              <a:rPr lang="en-GB" sz="2000" dirty="0"/>
              <a:t>PSHE/RSE lessons teach children how to be a good friend online and how to report bullying, misuse, intimidation or abuse.  </a:t>
            </a:r>
          </a:p>
          <a:p>
            <a:pPr marL="342900" indent="-342900">
              <a:buFont typeface="Arial" panose="020B0604020202020204" pitchFamily="34" charset="0"/>
              <a:buChar char="•"/>
            </a:pPr>
            <a:r>
              <a:rPr lang="en-GB" sz="2000" dirty="0"/>
              <a:t>We receive visits from the local Police to talk about online safety and the law. </a:t>
            </a:r>
          </a:p>
          <a:p>
            <a:pPr marL="342900" indent="-342900">
              <a:buFont typeface="Arial" panose="020B0604020202020204" pitchFamily="34" charset="0"/>
              <a:buChar char="•"/>
            </a:pPr>
            <a:r>
              <a:rPr lang="en-GB" sz="2000" dirty="0"/>
              <a:t> We visit Safety Works and discuss the role of the Police, with a police officer taking them into show them a mock police station.</a:t>
            </a:r>
          </a:p>
          <a:p>
            <a:pPr marL="342900" indent="-342900">
              <a:buFont typeface="Arial" panose="020B0604020202020204" pitchFamily="34" charset="0"/>
              <a:buChar char="•"/>
            </a:pPr>
            <a:endParaRPr lang="en-GB" sz="2000" dirty="0"/>
          </a:p>
          <a:p>
            <a:r>
              <a:rPr lang="en-GB" sz="2000" dirty="0"/>
              <a:t>However, children will often learn most from the models of behaviour they see and experience, which will often be from adults.</a:t>
            </a:r>
          </a:p>
          <a:p>
            <a:endParaRPr lang="en-GB" dirty="0"/>
          </a:p>
        </p:txBody>
      </p:sp>
    </p:spTree>
    <p:extLst>
      <p:ext uri="{BB962C8B-B14F-4D97-AF65-F5344CB8AC3E}">
        <p14:creationId xmlns:p14="http://schemas.microsoft.com/office/powerpoint/2010/main" val="334033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FBF7F1"/>
          </a:solidFill>
        </p:spPr>
        <p:txBody>
          <a:bodyPr wrap="square" lIns="0" tIns="0" rIns="0" bIns="0" rtlCol="0"/>
          <a:lstStyle/>
          <a:p>
            <a:endParaRPr/>
          </a:p>
        </p:txBody>
      </p:sp>
      <p:pic>
        <p:nvPicPr>
          <p:cNvPr id="3" name="object 3"/>
          <p:cNvPicPr/>
          <p:nvPr/>
        </p:nvPicPr>
        <p:blipFill>
          <a:blip r:embed="rId2" cstate="print"/>
          <a:stretch>
            <a:fillRect/>
          </a:stretch>
        </p:blipFill>
        <p:spPr>
          <a:xfrm>
            <a:off x="0" y="6672071"/>
            <a:ext cx="12191999" cy="185927"/>
          </a:xfrm>
          <a:prstGeom prst="rect">
            <a:avLst/>
          </a:prstGeom>
        </p:spPr>
      </p:pic>
      <p:pic>
        <p:nvPicPr>
          <p:cNvPr id="4" name="object 4"/>
          <p:cNvPicPr/>
          <p:nvPr/>
        </p:nvPicPr>
        <p:blipFill>
          <a:blip r:embed="rId3" cstate="print"/>
          <a:stretch>
            <a:fillRect/>
          </a:stretch>
        </p:blipFill>
        <p:spPr>
          <a:xfrm>
            <a:off x="291084" y="5971032"/>
            <a:ext cx="1188720" cy="483108"/>
          </a:xfrm>
          <a:prstGeom prst="rect">
            <a:avLst/>
          </a:prstGeom>
        </p:spPr>
      </p:pic>
      <p:sp>
        <p:nvSpPr>
          <p:cNvPr id="5" name="object 5"/>
          <p:cNvSpPr/>
          <p:nvPr/>
        </p:nvSpPr>
        <p:spPr>
          <a:xfrm>
            <a:off x="2200321" y="6058710"/>
            <a:ext cx="487045" cy="196215"/>
          </a:xfrm>
          <a:custGeom>
            <a:avLst/>
            <a:gdLst/>
            <a:ahLst/>
            <a:cxnLst/>
            <a:rect l="l" t="t" r="r" b="b"/>
            <a:pathLst>
              <a:path w="487044" h="196214">
                <a:moveTo>
                  <a:pt x="486805" y="0"/>
                </a:moveTo>
                <a:lnTo>
                  <a:pt x="0" y="0"/>
                </a:lnTo>
                <a:lnTo>
                  <a:pt x="0" y="196090"/>
                </a:lnTo>
                <a:lnTo>
                  <a:pt x="486806" y="196090"/>
                </a:lnTo>
                <a:lnTo>
                  <a:pt x="486806" y="179495"/>
                </a:lnTo>
                <a:lnTo>
                  <a:pt x="377027" y="179495"/>
                </a:lnTo>
                <a:lnTo>
                  <a:pt x="364378" y="178821"/>
                </a:lnTo>
                <a:lnTo>
                  <a:pt x="351521" y="177017"/>
                </a:lnTo>
                <a:lnTo>
                  <a:pt x="350472" y="176796"/>
                </a:lnTo>
                <a:lnTo>
                  <a:pt x="13726" y="176796"/>
                </a:lnTo>
                <a:lnTo>
                  <a:pt x="47597" y="18891"/>
                </a:lnTo>
                <a:lnTo>
                  <a:pt x="393809" y="18891"/>
                </a:lnTo>
                <a:lnTo>
                  <a:pt x="394236" y="18728"/>
                </a:lnTo>
                <a:lnTo>
                  <a:pt x="419940" y="16192"/>
                </a:lnTo>
                <a:lnTo>
                  <a:pt x="486805" y="16192"/>
                </a:lnTo>
                <a:lnTo>
                  <a:pt x="486805" y="0"/>
                </a:lnTo>
                <a:close/>
              </a:path>
              <a:path w="487044" h="196214">
                <a:moveTo>
                  <a:pt x="423345" y="47392"/>
                </a:moveTo>
                <a:lnTo>
                  <a:pt x="411450" y="47986"/>
                </a:lnTo>
                <a:lnTo>
                  <a:pt x="401812" y="50213"/>
                </a:lnTo>
                <a:lnTo>
                  <a:pt x="395284" y="54831"/>
                </a:lnTo>
                <a:lnTo>
                  <a:pt x="392890" y="62558"/>
                </a:lnTo>
                <a:lnTo>
                  <a:pt x="402508" y="74947"/>
                </a:lnTo>
                <a:lnTo>
                  <a:pt x="423668" y="83973"/>
                </a:lnTo>
                <a:lnTo>
                  <a:pt x="444828" y="97791"/>
                </a:lnTo>
                <a:lnTo>
                  <a:pt x="454446" y="124556"/>
                </a:lnTo>
                <a:lnTo>
                  <a:pt x="447514" y="151563"/>
                </a:lnTo>
                <a:lnTo>
                  <a:pt x="429509" y="168401"/>
                </a:lnTo>
                <a:lnTo>
                  <a:pt x="404618" y="177052"/>
                </a:lnTo>
                <a:lnTo>
                  <a:pt x="377027" y="179495"/>
                </a:lnTo>
                <a:lnTo>
                  <a:pt x="486806" y="179495"/>
                </a:lnTo>
                <a:lnTo>
                  <a:pt x="486805" y="54621"/>
                </a:lnTo>
                <a:lnTo>
                  <a:pt x="458327" y="54621"/>
                </a:lnTo>
                <a:lnTo>
                  <a:pt x="451615" y="51884"/>
                </a:lnTo>
                <a:lnTo>
                  <a:pt x="443636" y="49578"/>
                </a:lnTo>
                <a:lnTo>
                  <a:pt x="434257" y="47986"/>
                </a:lnTo>
                <a:lnTo>
                  <a:pt x="423345" y="47392"/>
                </a:lnTo>
                <a:close/>
              </a:path>
              <a:path w="487044" h="196214">
                <a:moveTo>
                  <a:pt x="76234" y="67480"/>
                </a:moveTo>
                <a:lnTo>
                  <a:pt x="75758" y="67480"/>
                </a:lnTo>
                <a:lnTo>
                  <a:pt x="53710" y="176796"/>
                </a:lnTo>
                <a:lnTo>
                  <a:pt x="109387" y="176796"/>
                </a:lnTo>
                <a:lnTo>
                  <a:pt x="76234" y="67480"/>
                </a:lnTo>
                <a:close/>
              </a:path>
              <a:path w="487044" h="196214">
                <a:moveTo>
                  <a:pt x="211403" y="18891"/>
                </a:moveTo>
                <a:lnTo>
                  <a:pt x="195688" y="18891"/>
                </a:lnTo>
                <a:lnTo>
                  <a:pt x="162134" y="176796"/>
                </a:lnTo>
                <a:lnTo>
                  <a:pt x="178399" y="176796"/>
                </a:lnTo>
                <a:lnTo>
                  <a:pt x="211403" y="18891"/>
                </a:lnTo>
                <a:close/>
              </a:path>
              <a:path w="487044" h="196214">
                <a:moveTo>
                  <a:pt x="285247" y="109157"/>
                </a:moveTo>
                <a:lnTo>
                  <a:pt x="234953" y="109157"/>
                </a:lnTo>
                <a:lnTo>
                  <a:pt x="220920" y="176796"/>
                </a:lnTo>
                <a:lnTo>
                  <a:pt x="271130" y="176796"/>
                </a:lnTo>
                <a:lnTo>
                  <a:pt x="285247" y="109157"/>
                </a:lnTo>
                <a:close/>
              </a:path>
              <a:path w="487044" h="196214">
                <a:moveTo>
                  <a:pt x="393809" y="18891"/>
                </a:moveTo>
                <a:lnTo>
                  <a:pt x="346561" y="18891"/>
                </a:lnTo>
                <a:lnTo>
                  <a:pt x="313567" y="176796"/>
                </a:lnTo>
                <a:lnTo>
                  <a:pt x="350472" y="176796"/>
                </a:lnTo>
                <a:lnTo>
                  <a:pt x="339139" y="174410"/>
                </a:lnTo>
                <a:lnTo>
                  <a:pt x="327917" y="171325"/>
                </a:lnTo>
                <a:lnTo>
                  <a:pt x="337921" y="139246"/>
                </a:lnTo>
                <a:lnTo>
                  <a:pt x="407400" y="139246"/>
                </a:lnTo>
                <a:lnTo>
                  <a:pt x="410814" y="129478"/>
                </a:lnTo>
                <a:lnTo>
                  <a:pt x="401196" y="115630"/>
                </a:lnTo>
                <a:lnTo>
                  <a:pt x="380036" y="106517"/>
                </a:lnTo>
                <a:lnTo>
                  <a:pt x="358876" y="93800"/>
                </a:lnTo>
                <a:lnTo>
                  <a:pt x="349257" y="69141"/>
                </a:lnTo>
                <a:lnTo>
                  <a:pt x="355415" y="43656"/>
                </a:lnTo>
                <a:lnTo>
                  <a:pt x="371568" y="27367"/>
                </a:lnTo>
                <a:lnTo>
                  <a:pt x="393809" y="18891"/>
                </a:lnTo>
                <a:close/>
              </a:path>
              <a:path w="487044" h="196214">
                <a:moveTo>
                  <a:pt x="407400" y="139246"/>
                </a:moveTo>
                <a:lnTo>
                  <a:pt x="337921" y="139246"/>
                </a:lnTo>
                <a:lnTo>
                  <a:pt x="345626" y="142937"/>
                </a:lnTo>
                <a:lnTo>
                  <a:pt x="355420" y="145795"/>
                </a:lnTo>
                <a:lnTo>
                  <a:pt x="366301" y="147644"/>
                </a:lnTo>
                <a:lnTo>
                  <a:pt x="377027" y="148295"/>
                </a:lnTo>
                <a:lnTo>
                  <a:pt x="387876" y="147640"/>
                </a:lnTo>
                <a:lnTo>
                  <a:pt x="398858" y="144990"/>
                </a:lnTo>
                <a:lnTo>
                  <a:pt x="407386" y="139285"/>
                </a:lnTo>
                <a:close/>
              </a:path>
              <a:path w="487044" h="196214">
                <a:moveTo>
                  <a:pt x="155715" y="18891"/>
                </a:moveTo>
                <a:lnTo>
                  <a:pt x="100504" y="18891"/>
                </a:lnTo>
                <a:lnTo>
                  <a:pt x="133032" y="128366"/>
                </a:lnTo>
                <a:lnTo>
                  <a:pt x="133423" y="128366"/>
                </a:lnTo>
                <a:lnTo>
                  <a:pt x="155715" y="18891"/>
                </a:lnTo>
                <a:close/>
              </a:path>
              <a:path w="487044" h="196214">
                <a:moveTo>
                  <a:pt x="304050" y="18891"/>
                </a:moveTo>
                <a:lnTo>
                  <a:pt x="253840" y="18891"/>
                </a:lnTo>
                <a:lnTo>
                  <a:pt x="241383" y="79312"/>
                </a:lnTo>
                <a:lnTo>
                  <a:pt x="291592" y="79312"/>
                </a:lnTo>
                <a:lnTo>
                  <a:pt x="304050" y="18891"/>
                </a:lnTo>
                <a:close/>
              </a:path>
              <a:path w="487044" h="196214">
                <a:moveTo>
                  <a:pt x="486805" y="16192"/>
                </a:moveTo>
                <a:lnTo>
                  <a:pt x="419940" y="16192"/>
                </a:lnTo>
                <a:lnTo>
                  <a:pt x="434262" y="16581"/>
                </a:lnTo>
                <a:lnTo>
                  <a:pt x="447551" y="17811"/>
                </a:lnTo>
                <a:lnTo>
                  <a:pt x="459191" y="19978"/>
                </a:lnTo>
                <a:lnTo>
                  <a:pt x="468564" y="23177"/>
                </a:lnTo>
                <a:lnTo>
                  <a:pt x="458327" y="54621"/>
                </a:lnTo>
                <a:lnTo>
                  <a:pt x="486805" y="54621"/>
                </a:lnTo>
                <a:lnTo>
                  <a:pt x="486805" y="16192"/>
                </a:lnTo>
                <a:close/>
              </a:path>
            </a:pathLst>
          </a:custGeom>
          <a:solidFill>
            <a:srgbClr val="AAA7AD"/>
          </a:solidFill>
        </p:spPr>
        <p:txBody>
          <a:bodyPr wrap="square" lIns="0" tIns="0" rIns="0" bIns="0" rtlCol="0"/>
          <a:lstStyle/>
          <a:p>
            <a:endParaRPr/>
          </a:p>
        </p:txBody>
      </p:sp>
      <p:pic>
        <p:nvPicPr>
          <p:cNvPr id="6" name="object 6"/>
          <p:cNvPicPr/>
          <p:nvPr/>
        </p:nvPicPr>
        <p:blipFill>
          <a:blip r:embed="rId4" cstate="print"/>
          <a:stretch>
            <a:fillRect/>
          </a:stretch>
        </p:blipFill>
        <p:spPr>
          <a:xfrm>
            <a:off x="1726691" y="6301082"/>
            <a:ext cx="438330" cy="105034"/>
          </a:xfrm>
          <a:prstGeom prst="rect">
            <a:avLst/>
          </a:prstGeom>
        </p:spPr>
      </p:pic>
      <p:pic>
        <p:nvPicPr>
          <p:cNvPr id="7" name="object 7"/>
          <p:cNvPicPr/>
          <p:nvPr/>
        </p:nvPicPr>
        <p:blipFill>
          <a:blip r:embed="rId5" cstate="print"/>
          <a:stretch>
            <a:fillRect/>
          </a:stretch>
        </p:blipFill>
        <p:spPr>
          <a:xfrm>
            <a:off x="2222296" y="6301082"/>
            <a:ext cx="149688" cy="133931"/>
          </a:xfrm>
          <a:prstGeom prst="rect">
            <a:avLst/>
          </a:prstGeom>
        </p:spPr>
      </p:pic>
      <p:grpSp>
        <p:nvGrpSpPr>
          <p:cNvPr id="8" name="object 8"/>
          <p:cNvGrpSpPr/>
          <p:nvPr/>
        </p:nvGrpSpPr>
        <p:grpSpPr>
          <a:xfrm>
            <a:off x="2421950" y="6306638"/>
            <a:ext cx="259079" cy="99695"/>
            <a:chOff x="2421950" y="6306638"/>
            <a:chExt cx="259079" cy="99695"/>
          </a:xfrm>
        </p:grpSpPr>
        <p:pic>
          <p:nvPicPr>
            <p:cNvPr id="9" name="object 9"/>
            <p:cNvPicPr/>
            <p:nvPr/>
          </p:nvPicPr>
          <p:blipFill>
            <a:blip r:embed="rId6" cstate="print"/>
            <a:stretch>
              <a:fillRect/>
            </a:stretch>
          </p:blipFill>
          <p:spPr>
            <a:xfrm>
              <a:off x="2421950" y="6308310"/>
              <a:ext cx="79005" cy="96138"/>
            </a:xfrm>
            <a:prstGeom prst="rect">
              <a:avLst/>
            </a:prstGeom>
          </p:spPr>
        </p:pic>
        <p:sp>
          <p:nvSpPr>
            <p:cNvPr id="10" name="object 10"/>
            <p:cNvSpPr/>
            <p:nvPr/>
          </p:nvSpPr>
          <p:spPr>
            <a:xfrm>
              <a:off x="2522283" y="6306641"/>
              <a:ext cx="158750" cy="99695"/>
            </a:xfrm>
            <a:custGeom>
              <a:avLst/>
              <a:gdLst/>
              <a:ahLst/>
              <a:cxnLst/>
              <a:rect l="l" t="t" r="r" b="b"/>
              <a:pathLst>
                <a:path w="158750" h="99695">
                  <a:moveTo>
                    <a:pt x="77114" y="2159"/>
                  </a:moveTo>
                  <a:lnTo>
                    <a:pt x="57835" y="2159"/>
                  </a:lnTo>
                  <a:lnTo>
                    <a:pt x="57835" y="40284"/>
                  </a:lnTo>
                  <a:lnTo>
                    <a:pt x="19278" y="40284"/>
                  </a:lnTo>
                  <a:lnTo>
                    <a:pt x="19278" y="2159"/>
                  </a:lnTo>
                  <a:lnTo>
                    <a:pt x="0" y="2159"/>
                  </a:lnTo>
                  <a:lnTo>
                    <a:pt x="0" y="40284"/>
                  </a:lnTo>
                  <a:lnTo>
                    <a:pt x="0" y="55524"/>
                  </a:lnTo>
                  <a:lnTo>
                    <a:pt x="0" y="97447"/>
                  </a:lnTo>
                  <a:lnTo>
                    <a:pt x="19278" y="97447"/>
                  </a:lnTo>
                  <a:lnTo>
                    <a:pt x="19278" y="55524"/>
                  </a:lnTo>
                  <a:lnTo>
                    <a:pt x="57835" y="55524"/>
                  </a:lnTo>
                  <a:lnTo>
                    <a:pt x="57835" y="97447"/>
                  </a:lnTo>
                  <a:lnTo>
                    <a:pt x="77114" y="97447"/>
                  </a:lnTo>
                  <a:lnTo>
                    <a:pt x="77114" y="55524"/>
                  </a:lnTo>
                  <a:lnTo>
                    <a:pt x="77114" y="40284"/>
                  </a:lnTo>
                  <a:lnTo>
                    <a:pt x="77114" y="2159"/>
                  </a:lnTo>
                  <a:close/>
                </a:path>
                <a:path w="158750" h="99695">
                  <a:moveTo>
                    <a:pt x="158496" y="70421"/>
                  </a:moveTo>
                  <a:lnTo>
                    <a:pt x="151917" y="52616"/>
                  </a:lnTo>
                  <a:lnTo>
                    <a:pt x="137426" y="43624"/>
                  </a:lnTo>
                  <a:lnTo>
                    <a:pt x="122948" y="37553"/>
                  </a:lnTo>
                  <a:lnTo>
                    <a:pt x="116370" y="28511"/>
                  </a:lnTo>
                  <a:lnTo>
                    <a:pt x="116370" y="18021"/>
                  </a:lnTo>
                  <a:lnTo>
                    <a:pt x="124853" y="15163"/>
                  </a:lnTo>
                  <a:lnTo>
                    <a:pt x="138264" y="15163"/>
                  </a:lnTo>
                  <a:lnTo>
                    <a:pt x="145008" y="16687"/>
                  </a:lnTo>
                  <a:lnTo>
                    <a:pt x="151041" y="19291"/>
                  </a:lnTo>
                  <a:lnTo>
                    <a:pt x="152781" y="3416"/>
                  </a:lnTo>
                  <a:lnTo>
                    <a:pt x="145808" y="1117"/>
                  </a:lnTo>
                  <a:lnTo>
                    <a:pt x="138099" y="0"/>
                  </a:lnTo>
                  <a:lnTo>
                    <a:pt x="129857" y="0"/>
                  </a:lnTo>
                  <a:lnTo>
                    <a:pt x="117436" y="1562"/>
                  </a:lnTo>
                  <a:lnTo>
                    <a:pt x="106680" y="6629"/>
                  </a:lnTo>
                  <a:lnTo>
                    <a:pt x="99098" y="15709"/>
                  </a:lnTo>
                  <a:lnTo>
                    <a:pt x="96227" y="29375"/>
                  </a:lnTo>
                  <a:lnTo>
                    <a:pt x="102806" y="46875"/>
                  </a:lnTo>
                  <a:lnTo>
                    <a:pt x="117284" y="55714"/>
                  </a:lnTo>
                  <a:lnTo>
                    <a:pt x="131762" y="62026"/>
                  </a:lnTo>
                  <a:lnTo>
                    <a:pt x="138353" y="71932"/>
                  </a:lnTo>
                  <a:lnTo>
                    <a:pt x="138353" y="80581"/>
                  </a:lnTo>
                  <a:lnTo>
                    <a:pt x="128587" y="84315"/>
                  </a:lnTo>
                  <a:lnTo>
                    <a:pt x="113753" y="84315"/>
                  </a:lnTo>
                  <a:lnTo>
                    <a:pt x="106133" y="82016"/>
                  </a:lnTo>
                  <a:lnTo>
                    <a:pt x="99555" y="78359"/>
                  </a:lnTo>
                  <a:lnTo>
                    <a:pt x="97726" y="95745"/>
                  </a:lnTo>
                  <a:lnTo>
                    <a:pt x="107251" y="98132"/>
                  </a:lnTo>
                  <a:lnTo>
                    <a:pt x="111925" y="99479"/>
                  </a:lnTo>
                  <a:lnTo>
                    <a:pt x="122402" y="99479"/>
                  </a:lnTo>
                  <a:lnTo>
                    <a:pt x="136245" y="97904"/>
                  </a:lnTo>
                  <a:lnTo>
                    <a:pt x="147739" y="92837"/>
                  </a:lnTo>
                  <a:lnTo>
                    <a:pt x="155587" y="83845"/>
                  </a:lnTo>
                  <a:lnTo>
                    <a:pt x="158496" y="70421"/>
                  </a:lnTo>
                  <a:close/>
                </a:path>
              </a:pathLst>
            </a:custGeom>
            <a:solidFill>
              <a:srgbClr val="AAA7AD"/>
            </a:solidFill>
          </p:spPr>
          <p:txBody>
            <a:bodyPr wrap="square" lIns="0" tIns="0" rIns="0" bIns="0" rtlCol="0"/>
            <a:lstStyle/>
            <a:p>
              <a:endParaRPr/>
            </a:p>
          </p:txBody>
        </p:sp>
      </p:grpSp>
      <p:sp>
        <p:nvSpPr>
          <p:cNvPr id="11" name="object 11"/>
          <p:cNvSpPr/>
          <p:nvPr/>
        </p:nvSpPr>
        <p:spPr>
          <a:xfrm>
            <a:off x="307086" y="3978402"/>
            <a:ext cx="2035810" cy="0"/>
          </a:xfrm>
          <a:custGeom>
            <a:avLst/>
            <a:gdLst/>
            <a:ahLst/>
            <a:cxnLst/>
            <a:rect l="l" t="t" r="r" b="b"/>
            <a:pathLst>
              <a:path w="2035810">
                <a:moveTo>
                  <a:pt x="0" y="0"/>
                </a:moveTo>
                <a:lnTo>
                  <a:pt x="2035428" y="0"/>
                </a:lnTo>
              </a:path>
            </a:pathLst>
          </a:custGeom>
          <a:ln w="101600">
            <a:solidFill>
              <a:srgbClr val="7BCCDE"/>
            </a:solidFill>
          </a:ln>
        </p:spPr>
        <p:txBody>
          <a:bodyPr wrap="square" lIns="0" tIns="0" rIns="0" bIns="0" rtlCol="0"/>
          <a:lstStyle/>
          <a:p>
            <a:endParaRPr/>
          </a:p>
        </p:txBody>
      </p:sp>
      <p:sp>
        <p:nvSpPr>
          <p:cNvPr id="12" name="object 12"/>
          <p:cNvSpPr txBox="1">
            <a:spLocks noGrp="1"/>
          </p:cNvSpPr>
          <p:nvPr>
            <p:ph type="title"/>
          </p:nvPr>
        </p:nvSpPr>
        <p:spPr>
          <a:xfrm>
            <a:off x="294233" y="1816989"/>
            <a:ext cx="3368040" cy="1293495"/>
          </a:xfrm>
          <a:prstGeom prst="rect">
            <a:avLst/>
          </a:prstGeom>
        </p:spPr>
        <p:txBody>
          <a:bodyPr vert="horz" wrap="square" lIns="0" tIns="118745" rIns="0" bIns="0" rtlCol="0">
            <a:spAutoFit/>
          </a:bodyPr>
          <a:lstStyle/>
          <a:p>
            <a:pPr marL="12700" marR="5080">
              <a:lnSpc>
                <a:spcPts val="4580"/>
              </a:lnSpc>
              <a:spcBef>
                <a:spcPts val="935"/>
              </a:spcBef>
            </a:pPr>
            <a:r>
              <a:rPr lang="en-GB" spc="140" dirty="0"/>
              <a:t>The</a:t>
            </a:r>
            <a:r>
              <a:rPr spc="140" dirty="0"/>
              <a:t> </a:t>
            </a:r>
            <a:r>
              <a:rPr spc="135" dirty="0"/>
              <a:t>Philosophy</a:t>
            </a:r>
          </a:p>
        </p:txBody>
      </p:sp>
      <p:pic>
        <p:nvPicPr>
          <p:cNvPr id="13" name="object 13"/>
          <p:cNvPicPr/>
          <p:nvPr/>
        </p:nvPicPr>
        <p:blipFill>
          <a:blip r:embed="rId7" cstate="print"/>
          <a:stretch>
            <a:fillRect/>
          </a:stretch>
        </p:blipFill>
        <p:spPr>
          <a:xfrm>
            <a:off x="5317235" y="0"/>
            <a:ext cx="6874763" cy="685799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548681"/>
            <a:ext cx="8229600" cy="5577483"/>
          </a:xfrm>
        </p:spPr>
        <p:txBody>
          <a:bodyPr>
            <a:normAutofit fontScale="92500"/>
          </a:bodyPr>
          <a:lstStyle/>
          <a:p>
            <a:r>
              <a:rPr lang="en-GB" sz="3600" dirty="0"/>
              <a:t>Parents can best support at modelling good online behaviour by talking to their children about the apps, sites and games they use (you don’t need to know them – ask your child to explain it to you), with whom, for how long, and when.</a:t>
            </a:r>
          </a:p>
          <a:p>
            <a:endParaRPr lang="en-GB" sz="3600" dirty="0"/>
          </a:p>
          <a:p>
            <a:r>
              <a:rPr lang="en-GB" sz="3600" dirty="0"/>
              <a:t>We signpost parents and carers to the </a:t>
            </a:r>
            <a:r>
              <a:rPr lang="en-GB" sz="3600" dirty="0">
                <a:hlinkClick r:id="rId3"/>
              </a:rPr>
              <a:t>Children’s Commission Digital 5 A Day</a:t>
            </a:r>
            <a:r>
              <a:rPr lang="en-GB" sz="3600" dirty="0"/>
              <a:t>.</a:t>
            </a:r>
          </a:p>
        </p:txBody>
      </p:sp>
    </p:spTree>
    <p:extLst>
      <p:ext uri="{BB962C8B-B14F-4D97-AF65-F5344CB8AC3E}">
        <p14:creationId xmlns:p14="http://schemas.microsoft.com/office/powerpoint/2010/main" val="2164502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778098"/>
          </a:xfrm>
        </p:spPr>
        <p:txBody>
          <a:bodyPr>
            <a:normAutofit fontScale="90000"/>
          </a:bodyPr>
          <a:lstStyle/>
          <a:p>
            <a:r>
              <a:rPr lang="en-GB" dirty="0"/>
              <a:t>What can you do?</a:t>
            </a:r>
            <a:br>
              <a:rPr lang="en-GB" dirty="0"/>
            </a:br>
            <a:endParaRPr lang="en-GB" dirty="0"/>
          </a:p>
        </p:txBody>
      </p:sp>
      <p:sp>
        <p:nvSpPr>
          <p:cNvPr id="3" name="Rectangle 2"/>
          <p:cNvSpPr/>
          <p:nvPr/>
        </p:nvSpPr>
        <p:spPr>
          <a:xfrm>
            <a:off x="1976518" y="836713"/>
            <a:ext cx="8280920" cy="5632311"/>
          </a:xfrm>
          <a:prstGeom prst="rect">
            <a:avLst/>
          </a:prstGeom>
        </p:spPr>
        <p:txBody>
          <a:bodyPr wrap="square">
            <a:spAutoFit/>
          </a:bodyPr>
          <a:lstStyle/>
          <a:p>
            <a:r>
              <a:rPr lang="en-GB" sz="2400" dirty="0"/>
              <a:t>1. Forgive mistakes. Making mistakes is part of the learning process that all children have to go through.</a:t>
            </a:r>
          </a:p>
          <a:p>
            <a:r>
              <a:rPr lang="en-GB" sz="2400" dirty="0"/>
              <a:t>2. Make sure that your child knows what to do if they get themselves in trouble online.</a:t>
            </a:r>
          </a:p>
          <a:p>
            <a:pPr marL="342900" indent="-342900">
              <a:buFont typeface="Arial" panose="020B0604020202020204" pitchFamily="34" charset="0"/>
              <a:buChar char="•"/>
            </a:pPr>
            <a:r>
              <a:rPr lang="en-GB" sz="2400" dirty="0"/>
              <a:t>If they say or share something they regret, delete it.</a:t>
            </a:r>
          </a:p>
          <a:p>
            <a:pPr marL="342900" indent="-342900">
              <a:buFont typeface="Arial" panose="020B0604020202020204" pitchFamily="34" charset="0"/>
              <a:buChar char="•"/>
            </a:pPr>
            <a:r>
              <a:rPr lang="en-GB" sz="2400" dirty="0"/>
              <a:t>If someone attacks or harasses them on social media, block them and report it to the platform the message(s) were sent on.</a:t>
            </a:r>
          </a:p>
          <a:p>
            <a:pPr marL="342900" indent="-342900">
              <a:buFont typeface="Arial" panose="020B0604020202020204" pitchFamily="34" charset="0"/>
              <a:buChar char="•"/>
            </a:pPr>
            <a:r>
              <a:rPr lang="en-GB" sz="2400" dirty="0"/>
              <a:t>If they are approached by an adult online, tell a trusted adult and report it to CEOP.</a:t>
            </a:r>
          </a:p>
          <a:p>
            <a:r>
              <a:rPr lang="en-GB" sz="2400" dirty="0"/>
              <a:t>3. Let them know that you are there for them and that they can tell you anything.</a:t>
            </a:r>
          </a:p>
          <a:p>
            <a:endParaRPr lang="en-GB" sz="2400" dirty="0"/>
          </a:p>
          <a:p>
            <a:pPr algn="ctr"/>
            <a:r>
              <a:rPr lang="en-GB" sz="2400" b="1" dirty="0"/>
              <a:t>Above all, however shocked or upset you are by what they tell you, try not to show it.</a:t>
            </a:r>
          </a:p>
        </p:txBody>
      </p:sp>
    </p:spTree>
    <p:extLst>
      <p:ext uri="{BB962C8B-B14F-4D97-AF65-F5344CB8AC3E}">
        <p14:creationId xmlns:p14="http://schemas.microsoft.com/office/powerpoint/2010/main" val="34711535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81200" y="1683654"/>
            <a:ext cx="8229600" cy="4359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7875" y="260648"/>
            <a:ext cx="2742658"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21896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537" y="2235210"/>
            <a:ext cx="8547001" cy="3849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5520" y="188640"/>
            <a:ext cx="4231482" cy="175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0679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096" y="2060824"/>
            <a:ext cx="8640960" cy="3373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3552" y="620688"/>
            <a:ext cx="7064569"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7787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332657"/>
            <a:ext cx="4752528" cy="1008112"/>
          </a:xfrm>
        </p:spPr>
        <p:txBody>
          <a:bodyPr>
            <a:normAutofit fontScale="90000"/>
          </a:bodyPr>
          <a:lstStyle/>
          <a:p>
            <a:r>
              <a:rPr lang="en-GB" sz="3600" dirty="0"/>
              <a:t>nationaloninesafety.com</a:t>
            </a: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75520" y="1903758"/>
            <a:ext cx="3534118"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4072" y="500545"/>
            <a:ext cx="3425626" cy="2811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5800" y="3288568"/>
            <a:ext cx="6105244"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88380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4400" y="4077072"/>
            <a:ext cx="3467616" cy="369332"/>
          </a:xfrm>
          <a:prstGeom prst="rect">
            <a:avLst/>
          </a:prstGeom>
        </p:spPr>
        <p:txBody>
          <a:bodyPr wrap="none">
            <a:spAutoFit/>
          </a:bodyPr>
          <a:lstStyle/>
          <a:p>
            <a:r>
              <a:rPr lang="en-GB" dirty="0">
                <a:hlinkClick r:id="rId3"/>
              </a:rPr>
              <a:t>https://youtu.be/OS0e8aFPTQQ</a:t>
            </a:r>
            <a:endParaRPr lang="en-GB" dirty="0"/>
          </a:p>
        </p:txBody>
      </p:sp>
      <p:pic>
        <p:nvPicPr>
          <p:cNvPr id="3" name="Picture 2"/>
          <p:cNvPicPr>
            <a:picLocks noChangeAspect="1"/>
          </p:cNvPicPr>
          <p:nvPr/>
        </p:nvPicPr>
        <p:blipFill>
          <a:blip r:embed="rId4"/>
          <a:stretch>
            <a:fillRect/>
          </a:stretch>
        </p:blipFill>
        <p:spPr>
          <a:xfrm>
            <a:off x="2207568" y="1556793"/>
            <a:ext cx="4218896" cy="2354151"/>
          </a:xfrm>
          <a:prstGeom prst="rect">
            <a:avLst/>
          </a:prstGeom>
        </p:spPr>
      </p:pic>
      <p:sp>
        <p:nvSpPr>
          <p:cNvPr id="4" name="Title 3"/>
          <p:cNvSpPr>
            <a:spLocks noGrp="1"/>
          </p:cNvSpPr>
          <p:nvPr>
            <p:ph type="title"/>
          </p:nvPr>
        </p:nvSpPr>
        <p:spPr>
          <a:xfrm>
            <a:off x="2606664" y="4572075"/>
            <a:ext cx="4330824" cy="692497"/>
          </a:xfrm>
        </p:spPr>
        <p:txBody>
          <a:bodyPr/>
          <a:lstStyle/>
          <a:p>
            <a:r>
              <a:rPr lang="en-GB" dirty="0"/>
              <a:t>Instagram</a:t>
            </a:r>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2425" y="369448"/>
            <a:ext cx="3286125" cy="73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4317016" y="5571923"/>
            <a:ext cx="3313728" cy="369332"/>
          </a:xfrm>
          <a:prstGeom prst="rect">
            <a:avLst/>
          </a:prstGeom>
        </p:spPr>
        <p:txBody>
          <a:bodyPr wrap="none">
            <a:spAutoFit/>
          </a:bodyPr>
          <a:lstStyle/>
          <a:p>
            <a:r>
              <a:rPr lang="en-GB" dirty="0">
                <a:hlinkClick r:id="rId6"/>
              </a:rPr>
              <a:t>https://youtu.be/YcBbHKny0Jg</a:t>
            </a:r>
            <a:endParaRPr lang="en-GB" dirty="0"/>
          </a:p>
        </p:txBody>
      </p:sp>
      <p:pic>
        <p:nvPicPr>
          <p:cNvPr id="614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0752" y="2897888"/>
            <a:ext cx="4227249" cy="2358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3"/>
          <p:cNvSpPr txBox="1">
            <a:spLocks/>
          </p:cNvSpPr>
          <p:nvPr/>
        </p:nvSpPr>
        <p:spPr>
          <a:xfrm>
            <a:off x="5360949" y="1493168"/>
            <a:ext cx="4330824" cy="106613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a:t>Tik Tok</a:t>
            </a:r>
            <a:endParaRPr lang="en-GB" dirty="0"/>
          </a:p>
        </p:txBody>
      </p:sp>
    </p:spTree>
    <p:extLst>
      <p:ext uri="{BB962C8B-B14F-4D97-AF65-F5344CB8AC3E}">
        <p14:creationId xmlns:p14="http://schemas.microsoft.com/office/powerpoint/2010/main" val="1543399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04800" y="941826"/>
            <a:ext cx="581025" cy="57150"/>
          </a:xfrm>
          <a:custGeom>
            <a:avLst/>
            <a:gdLst/>
            <a:ahLst/>
            <a:cxnLst/>
            <a:rect l="l" t="t" r="r" b="b"/>
            <a:pathLst>
              <a:path w="581025" h="57150">
                <a:moveTo>
                  <a:pt x="581012" y="0"/>
                </a:moveTo>
                <a:lnTo>
                  <a:pt x="0" y="0"/>
                </a:lnTo>
                <a:lnTo>
                  <a:pt x="0" y="57155"/>
                </a:lnTo>
                <a:lnTo>
                  <a:pt x="581012" y="57155"/>
                </a:lnTo>
                <a:lnTo>
                  <a:pt x="581012" y="0"/>
                </a:lnTo>
                <a:close/>
              </a:path>
            </a:pathLst>
          </a:custGeom>
          <a:solidFill>
            <a:srgbClr val="DFC2DA"/>
          </a:solidFill>
        </p:spPr>
        <p:txBody>
          <a:bodyPr wrap="square" lIns="0" tIns="0" rIns="0" bIns="0" rtlCol="0"/>
          <a:lstStyle/>
          <a:p>
            <a:endParaRPr/>
          </a:p>
        </p:txBody>
      </p:sp>
      <p:sp>
        <p:nvSpPr>
          <p:cNvPr id="3" name="object 3"/>
          <p:cNvSpPr/>
          <p:nvPr/>
        </p:nvSpPr>
        <p:spPr>
          <a:xfrm>
            <a:off x="0" y="6667422"/>
            <a:ext cx="12192000" cy="190500"/>
          </a:xfrm>
          <a:custGeom>
            <a:avLst/>
            <a:gdLst/>
            <a:ahLst/>
            <a:cxnLst/>
            <a:rect l="l" t="t" r="r" b="b"/>
            <a:pathLst>
              <a:path w="12192000" h="190500">
                <a:moveTo>
                  <a:pt x="12192000" y="0"/>
                </a:moveTo>
                <a:lnTo>
                  <a:pt x="0" y="0"/>
                </a:lnTo>
                <a:lnTo>
                  <a:pt x="0" y="190499"/>
                </a:lnTo>
                <a:lnTo>
                  <a:pt x="12192000" y="190499"/>
                </a:lnTo>
                <a:lnTo>
                  <a:pt x="12192000" y="0"/>
                </a:lnTo>
                <a:close/>
              </a:path>
            </a:pathLst>
          </a:custGeom>
          <a:solidFill>
            <a:srgbClr val="DFC2DA"/>
          </a:solidFill>
        </p:spPr>
        <p:txBody>
          <a:bodyPr wrap="square" lIns="0" tIns="0" rIns="0" bIns="0" rtlCol="0"/>
          <a:lstStyle/>
          <a:p>
            <a:endParaRPr/>
          </a:p>
        </p:txBody>
      </p:sp>
      <p:sp>
        <p:nvSpPr>
          <p:cNvPr id="4" name="object 4"/>
          <p:cNvSpPr txBox="1"/>
          <p:nvPr/>
        </p:nvSpPr>
        <p:spPr>
          <a:xfrm>
            <a:off x="292404" y="281686"/>
            <a:ext cx="1043305" cy="177800"/>
          </a:xfrm>
          <a:prstGeom prst="rect">
            <a:avLst/>
          </a:prstGeom>
        </p:spPr>
        <p:txBody>
          <a:bodyPr vert="horz" wrap="square" lIns="0" tIns="12065" rIns="0" bIns="0" rtlCol="0">
            <a:spAutoFit/>
          </a:bodyPr>
          <a:lstStyle/>
          <a:p>
            <a:pPr marL="12700">
              <a:lnSpc>
                <a:spcPct val="100000"/>
              </a:lnSpc>
              <a:spcBef>
                <a:spcPts val="95"/>
              </a:spcBef>
            </a:pPr>
            <a:r>
              <a:rPr sz="1000" b="1" dirty="0">
                <a:solidFill>
                  <a:srgbClr val="182933"/>
                </a:solidFill>
                <a:latin typeface="Tahoma"/>
                <a:cs typeface="Tahoma"/>
              </a:rPr>
              <a:t>Our</a:t>
            </a:r>
            <a:r>
              <a:rPr sz="1000" b="1" spc="40" dirty="0">
                <a:solidFill>
                  <a:srgbClr val="182933"/>
                </a:solidFill>
                <a:latin typeface="Tahoma"/>
                <a:cs typeface="Tahoma"/>
              </a:rPr>
              <a:t> </a:t>
            </a:r>
            <a:r>
              <a:rPr sz="1000" b="1" spc="-10" dirty="0">
                <a:solidFill>
                  <a:srgbClr val="182933"/>
                </a:solidFill>
                <a:latin typeface="Tahoma"/>
                <a:cs typeface="Tahoma"/>
              </a:rPr>
              <a:t>Philosophy</a:t>
            </a:r>
            <a:endParaRPr sz="1000">
              <a:latin typeface="Tahoma"/>
              <a:cs typeface="Tahoma"/>
            </a:endParaRPr>
          </a:p>
        </p:txBody>
      </p:sp>
      <p:sp>
        <p:nvSpPr>
          <p:cNvPr id="5" name="object 5"/>
          <p:cNvSpPr txBox="1">
            <a:spLocks noGrp="1"/>
          </p:cNvSpPr>
          <p:nvPr>
            <p:ph type="title"/>
          </p:nvPr>
        </p:nvSpPr>
        <p:spPr>
          <a:xfrm>
            <a:off x="292404" y="1070813"/>
            <a:ext cx="5520055" cy="1915795"/>
          </a:xfrm>
          <a:prstGeom prst="rect">
            <a:avLst/>
          </a:prstGeom>
        </p:spPr>
        <p:txBody>
          <a:bodyPr vert="horz" wrap="square" lIns="0" tIns="257810" rIns="0" bIns="0" rtlCol="0">
            <a:spAutoFit/>
          </a:bodyPr>
          <a:lstStyle/>
          <a:p>
            <a:pPr marL="12700" marR="5080">
              <a:lnSpc>
                <a:spcPct val="77100"/>
              </a:lnSpc>
              <a:spcBef>
                <a:spcPts val="2030"/>
              </a:spcBef>
            </a:pPr>
            <a:r>
              <a:rPr sz="7000" spc="-1070" dirty="0">
                <a:solidFill>
                  <a:srgbClr val="FFFFFF"/>
                </a:solidFill>
              </a:rPr>
              <a:t>1.</a:t>
            </a:r>
            <a:r>
              <a:rPr sz="7000" spc="-320" dirty="0">
                <a:solidFill>
                  <a:srgbClr val="FFFFFF"/>
                </a:solidFill>
              </a:rPr>
              <a:t> </a:t>
            </a:r>
            <a:r>
              <a:rPr sz="7000" spc="105" dirty="0">
                <a:solidFill>
                  <a:srgbClr val="FFFFFF"/>
                </a:solidFill>
              </a:rPr>
              <a:t>Proactive </a:t>
            </a:r>
            <a:r>
              <a:rPr sz="7000" spc="235" dirty="0">
                <a:solidFill>
                  <a:srgbClr val="FFFFFF"/>
                </a:solidFill>
              </a:rPr>
              <a:t>not</a:t>
            </a:r>
            <a:r>
              <a:rPr sz="7000" spc="-450" dirty="0">
                <a:solidFill>
                  <a:srgbClr val="FFFFFF"/>
                </a:solidFill>
              </a:rPr>
              <a:t> </a:t>
            </a:r>
            <a:r>
              <a:rPr sz="7000" spc="80" dirty="0">
                <a:solidFill>
                  <a:srgbClr val="FFFFFF"/>
                </a:solidFill>
              </a:rPr>
              <a:t>reactive</a:t>
            </a:r>
            <a:endParaRPr sz="7000"/>
          </a:p>
        </p:txBody>
      </p:sp>
      <p:sp>
        <p:nvSpPr>
          <p:cNvPr id="6" name="object 6"/>
          <p:cNvSpPr txBox="1"/>
          <p:nvPr/>
        </p:nvSpPr>
        <p:spPr>
          <a:xfrm>
            <a:off x="292404" y="3888181"/>
            <a:ext cx="6108396" cy="2389372"/>
          </a:xfrm>
          <a:prstGeom prst="rect">
            <a:avLst/>
          </a:prstGeom>
        </p:spPr>
        <p:txBody>
          <a:bodyPr vert="horz" wrap="square" lIns="0" tIns="10795" rIns="0" bIns="0" rtlCol="0">
            <a:spAutoFit/>
          </a:bodyPr>
          <a:lstStyle/>
          <a:p>
            <a:pPr marL="12700" marR="5080">
              <a:lnSpc>
                <a:spcPct val="109000"/>
              </a:lnSpc>
              <a:spcBef>
                <a:spcPts val="85"/>
              </a:spcBef>
            </a:pPr>
            <a:r>
              <a:rPr sz="2400" spc="55" dirty="0">
                <a:solidFill>
                  <a:srgbClr val="182933"/>
                </a:solidFill>
                <a:latin typeface="Verdana"/>
                <a:cs typeface="Verdana"/>
              </a:rPr>
              <a:t>Mental</a:t>
            </a:r>
            <a:r>
              <a:rPr sz="2400" spc="5" dirty="0">
                <a:solidFill>
                  <a:srgbClr val="182933"/>
                </a:solidFill>
                <a:latin typeface="Verdana"/>
                <a:cs typeface="Verdana"/>
              </a:rPr>
              <a:t> </a:t>
            </a:r>
            <a:r>
              <a:rPr sz="2400" dirty="0">
                <a:solidFill>
                  <a:srgbClr val="182933"/>
                </a:solidFill>
                <a:latin typeface="Verdana"/>
                <a:cs typeface="Verdana"/>
              </a:rPr>
              <a:t>health</a:t>
            </a:r>
            <a:r>
              <a:rPr sz="2400" spc="30" dirty="0">
                <a:solidFill>
                  <a:srgbClr val="182933"/>
                </a:solidFill>
                <a:latin typeface="Verdana"/>
                <a:cs typeface="Verdana"/>
              </a:rPr>
              <a:t> </a:t>
            </a:r>
            <a:r>
              <a:rPr sz="2400" dirty="0">
                <a:solidFill>
                  <a:srgbClr val="182933"/>
                </a:solidFill>
                <a:latin typeface="Verdana"/>
                <a:cs typeface="Verdana"/>
              </a:rPr>
              <a:t>activity is</a:t>
            </a:r>
            <a:r>
              <a:rPr sz="2400" spc="40" dirty="0">
                <a:solidFill>
                  <a:srgbClr val="182933"/>
                </a:solidFill>
                <a:latin typeface="Verdana"/>
                <a:cs typeface="Verdana"/>
              </a:rPr>
              <a:t> </a:t>
            </a:r>
            <a:r>
              <a:rPr sz="2400" dirty="0">
                <a:solidFill>
                  <a:srgbClr val="182933"/>
                </a:solidFill>
                <a:latin typeface="Verdana"/>
                <a:cs typeface="Verdana"/>
              </a:rPr>
              <a:t>often</a:t>
            </a:r>
            <a:r>
              <a:rPr sz="2400" spc="15" dirty="0">
                <a:solidFill>
                  <a:srgbClr val="182933"/>
                </a:solidFill>
                <a:latin typeface="Verdana"/>
                <a:cs typeface="Verdana"/>
              </a:rPr>
              <a:t> </a:t>
            </a:r>
            <a:r>
              <a:rPr sz="2400" spc="45" dirty="0">
                <a:solidFill>
                  <a:srgbClr val="182933"/>
                </a:solidFill>
                <a:latin typeface="Verdana"/>
                <a:cs typeface="Verdana"/>
              </a:rPr>
              <a:t>focused</a:t>
            </a:r>
            <a:r>
              <a:rPr sz="2400" dirty="0">
                <a:solidFill>
                  <a:srgbClr val="182933"/>
                </a:solidFill>
                <a:latin typeface="Verdana"/>
                <a:cs typeface="Verdana"/>
              </a:rPr>
              <a:t> </a:t>
            </a:r>
            <a:r>
              <a:rPr sz="2400" spc="30" dirty="0">
                <a:solidFill>
                  <a:srgbClr val="182933"/>
                </a:solidFill>
                <a:latin typeface="Verdana"/>
                <a:cs typeface="Verdana"/>
              </a:rPr>
              <a:t>on </a:t>
            </a:r>
            <a:r>
              <a:rPr sz="2400" spc="45" dirty="0">
                <a:solidFill>
                  <a:srgbClr val="182933"/>
                </a:solidFill>
                <a:latin typeface="Verdana"/>
                <a:cs typeface="Verdana"/>
              </a:rPr>
              <a:t>supporting</a:t>
            </a:r>
            <a:r>
              <a:rPr sz="2400" spc="25" dirty="0">
                <a:solidFill>
                  <a:srgbClr val="182933"/>
                </a:solidFill>
                <a:latin typeface="Verdana"/>
                <a:cs typeface="Verdana"/>
              </a:rPr>
              <a:t> </a:t>
            </a:r>
            <a:r>
              <a:rPr sz="2400" spc="10" dirty="0">
                <a:solidFill>
                  <a:srgbClr val="182933"/>
                </a:solidFill>
                <a:latin typeface="Verdana"/>
                <a:cs typeface="Verdana"/>
              </a:rPr>
              <a:t>individuals</a:t>
            </a:r>
            <a:r>
              <a:rPr sz="2400" spc="20" dirty="0">
                <a:solidFill>
                  <a:srgbClr val="182933"/>
                </a:solidFill>
                <a:latin typeface="Verdana"/>
                <a:cs typeface="Verdana"/>
              </a:rPr>
              <a:t> </a:t>
            </a:r>
            <a:r>
              <a:rPr sz="2400" spc="75" dirty="0">
                <a:solidFill>
                  <a:srgbClr val="182933"/>
                </a:solidFill>
                <a:latin typeface="Verdana"/>
                <a:cs typeface="Verdana"/>
              </a:rPr>
              <a:t>when</a:t>
            </a:r>
            <a:r>
              <a:rPr sz="2400" spc="35" dirty="0">
                <a:solidFill>
                  <a:srgbClr val="182933"/>
                </a:solidFill>
                <a:latin typeface="Verdana"/>
                <a:cs typeface="Verdana"/>
              </a:rPr>
              <a:t> </a:t>
            </a:r>
            <a:r>
              <a:rPr sz="2400" spc="10" dirty="0">
                <a:solidFill>
                  <a:srgbClr val="182933"/>
                </a:solidFill>
                <a:latin typeface="Verdana"/>
                <a:cs typeface="Verdana"/>
              </a:rPr>
              <a:t>they</a:t>
            </a:r>
            <a:r>
              <a:rPr sz="2400" spc="55" dirty="0">
                <a:solidFill>
                  <a:srgbClr val="182933"/>
                </a:solidFill>
                <a:latin typeface="Verdana"/>
                <a:cs typeface="Verdana"/>
              </a:rPr>
              <a:t> </a:t>
            </a:r>
            <a:r>
              <a:rPr sz="2400" spc="-20" dirty="0">
                <a:solidFill>
                  <a:srgbClr val="182933"/>
                </a:solidFill>
                <a:latin typeface="Verdana"/>
                <a:cs typeface="Verdana"/>
              </a:rPr>
              <a:t>face </a:t>
            </a:r>
            <a:r>
              <a:rPr sz="2400" dirty="0">
                <a:solidFill>
                  <a:srgbClr val="182933"/>
                </a:solidFill>
                <a:latin typeface="Verdana"/>
                <a:cs typeface="Verdana"/>
              </a:rPr>
              <a:t>challenges.</a:t>
            </a:r>
            <a:r>
              <a:rPr sz="2400" spc="-20" dirty="0">
                <a:solidFill>
                  <a:srgbClr val="182933"/>
                </a:solidFill>
                <a:latin typeface="Verdana"/>
                <a:cs typeface="Verdana"/>
              </a:rPr>
              <a:t> </a:t>
            </a:r>
            <a:r>
              <a:rPr sz="2400" spc="50" dirty="0">
                <a:solidFill>
                  <a:srgbClr val="182933"/>
                </a:solidFill>
                <a:latin typeface="Verdana"/>
                <a:cs typeface="Verdana"/>
              </a:rPr>
              <a:t>Whilst</a:t>
            </a:r>
            <a:r>
              <a:rPr sz="2400" spc="-30" dirty="0">
                <a:solidFill>
                  <a:srgbClr val="182933"/>
                </a:solidFill>
                <a:latin typeface="Verdana"/>
                <a:cs typeface="Verdana"/>
              </a:rPr>
              <a:t> </a:t>
            </a:r>
            <a:r>
              <a:rPr sz="2400" dirty="0">
                <a:solidFill>
                  <a:srgbClr val="182933"/>
                </a:solidFill>
                <a:latin typeface="Verdana"/>
                <a:cs typeface="Verdana"/>
              </a:rPr>
              <a:t>this is</a:t>
            </a:r>
            <a:r>
              <a:rPr sz="2400" spc="5" dirty="0">
                <a:solidFill>
                  <a:srgbClr val="182933"/>
                </a:solidFill>
                <a:latin typeface="Verdana"/>
                <a:cs typeface="Verdana"/>
              </a:rPr>
              <a:t> </a:t>
            </a:r>
            <a:r>
              <a:rPr sz="2400" dirty="0">
                <a:solidFill>
                  <a:srgbClr val="182933"/>
                </a:solidFill>
                <a:latin typeface="Verdana"/>
                <a:cs typeface="Verdana"/>
              </a:rPr>
              <a:t>critical,</a:t>
            </a:r>
            <a:r>
              <a:rPr sz="2400" spc="-20" dirty="0">
                <a:solidFill>
                  <a:srgbClr val="182933"/>
                </a:solidFill>
                <a:latin typeface="Verdana"/>
                <a:cs typeface="Verdana"/>
              </a:rPr>
              <a:t> </a:t>
            </a:r>
            <a:r>
              <a:rPr sz="2400" spc="80" dirty="0">
                <a:solidFill>
                  <a:srgbClr val="182933"/>
                </a:solidFill>
                <a:latin typeface="Verdana"/>
                <a:cs typeface="Verdana"/>
              </a:rPr>
              <a:t>we</a:t>
            </a:r>
            <a:r>
              <a:rPr sz="2400" spc="15" dirty="0">
                <a:solidFill>
                  <a:srgbClr val="182933"/>
                </a:solidFill>
                <a:latin typeface="Verdana"/>
                <a:cs typeface="Verdana"/>
              </a:rPr>
              <a:t> </a:t>
            </a:r>
            <a:r>
              <a:rPr sz="2400" spc="-10" dirty="0">
                <a:solidFill>
                  <a:srgbClr val="182933"/>
                </a:solidFill>
                <a:latin typeface="Verdana"/>
                <a:cs typeface="Verdana"/>
              </a:rPr>
              <a:t>believe </a:t>
            </a:r>
            <a:r>
              <a:rPr sz="2400" dirty="0">
                <a:solidFill>
                  <a:srgbClr val="182933"/>
                </a:solidFill>
                <a:latin typeface="Verdana"/>
                <a:cs typeface="Verdana"/>
              </a:rPr>
              <a:t>that</a:t>
            </a:r>
            <a:r>
              <a:rPr sz="2400" spc="50" dirty="0">
                <a:solidFill>
                  <a:srgbClr val="182933"/>
                </a:solidFill>
                <a:latin typeface="Verdana"/>
                <a:cs typeface="Verdana"/>
              </a:rPr>
              <a:t> </a:t>
            </a:r>
            <a:r>
              <a:rPr sz="2400" dirty="0">
                <a:solidFill>
                  <a:srgbClr val="182933"/>
                </a:solidFill>
                <a:latin typeface="Verdana"/>
                <a:cs typeface="Verdana"/>
              </a:rPr>
              <a:t>it’s</a:t>
            </a:r>
            <a:r>
              <a:rPr sz="2400" spc="50" dirty="0">
                <a:solidFill>
                  <a:srgbClr val="182933"/>
                </a:solidFill>
                <a:latin typeface="Verdana"/>
                <a:cs typeface="Verdana"/>
              </a:rPr>
              <a:t> </a:t>
            </a:r>
            <a:r>
              <a:rPr sz="2400" dirty="0">
                <a:solidFill>
                  <a:srgbClr val="182933"/>
                </a:solidFill>
                <a:latin typeface="Verdana"/>
                <a:cs typeface="Verdana"/>
              </a:rPr>
              <a:t>also</a:t>
            </a:r>
            <a:r>
              <a:rPr sz="2400" spc="40" dirty="0">
                <a:solidFill>
                  <a:srgbClr val="182933"/>
                </a:solidFill>
                <a:latin typeface="Verdana"/>
                <a:cs typeface="Verdana"/>
              </a:rPr>
              <a:t> </a:t>
            </a:r>
            <a:r>
              <a:rPr sz="2400" dirty="0">
                <a:solidFill>
                  <a:srgbClr val="182933"/>
                </a:solidFill>
                <a:latin typeface="Verdana"/>
                <a:cs typeface="Verdana"/>
              </a:rPr>
              <a:t>important</a:t>
            </a:r>
            <a:r>
              <a:rPr sz="2400" spc="10" dirty="0">
                <a:solidFill>
                  <a:srgbClr val="182933"/>
                </a:solidFill>
                <a:latin typeface="Verdana"/>
                <a:cs typeface="Verdana"/>
              </a:rPr>
              <a:t> </a:t>
            </a:r>
            <a:r>
              <a:rPr sz="2400" dirty="0">
                <a:solidFill>
                  <a:srgbClr val="182933"/>
                </a:solidFill>
                <a:latin typeface="Verdana"/>
                <a:cs typeface="Verdana"/>
              </a:rPr>
              <a:t>to</a:t>
            </a:r>
            <a:r>
              <a:rPr sz="2400" spc="65" dirty="0">
                <a:solidFill>
                  <a:srgbClr val="182933"/>
                </a:solidFill>
                <a:latin typeface="Verdana"/>
                <a:cs typeface="Verdana"/>
              </a:rPr>
              <a:t> </a:t>
            </a:r>
            <a:r>
              <a:rPr sz="2400" spc="45" dirty="0">
                <a:solidFill>
                  <a:srgbClr val="182933"/>
                </a:solidFill>
                <a:latin typeface="Verdana"/>
                <a:cs typeface="Verdana"/>
              </a:rPr>
              <a:t>support</a:t>
            </a:r>
            <a:r>
              <a:rPr sz="2400" spc="10" dirty="0">
                <a:solidFill>
                  <a:srgbClr val="182933"/>
                </a:solidFill>
                <a:latin typeface="Verdana"/>
                <a:cs typeface="Verdana"/>
              </a:rPr>
              <a:t> </a:t>
            </a:r>
            <a:r>
              <a:rPr sz="2400" spc="-10" dirty="0">
                <a:solidFill>
                  <a:srgbClr val="182933"/>
                </a:solidFill>
                <a:latin typeface="Verdana"/>
                <a:cs typeface="Verdana"/>
              </a:rPr>
              <a:t>individuals </a:t>
            </a:r>
            <a:r>
              <a:rPr sz="2400" dirty="0">
                <a:solidFill>
                  <a:srgbClr val="182933"/>
                </a:solidFill>
                <a:latin typeface="Verdana"/>
                <a:cs typeface="Verdana"/>
              </a:rPr>
              <a:t>in</a:t>
            </a:r>
            <a:r>
              <a:rPr sz="2400" spc="40" dirty="0">
                <a:solidFill>
                  <a:srgbClr val="182933"/>
                </a:solidFill>
                <a:latin typeface="Verdana"/>
                <a:cs typeface="Verdana"/>
              </a:rPr>
              <a:t> </a:t>
            </a:r>
            <a:r>
              <a:rPr sz="2400" spc="55" dirty="0">
                <a:solidFill>
                  <a:srgbClr val="182933"/>
                </a:solidFill>
                <a:latin typeface="Verdana"/>
                <a:cs typeface="Verdana"/>
              </a:rPr>
              <a:t>building</a:t>
            </a:r>
            <a:r>
              <a:rPr sz="2400" spc="15" dirty="0">
                <a:solidFill>
                  <a:srgbClr val="182933"/>
                </a:solidFill>
                <a:latin typeface="Verdana"/>
                <a:cs typeface="Verdana"/>
              </a:rPr>
              <a:t> </a:t>
            </a:r>
            <a:r>
              <a:rPr sz="2400" dirty="0">
                <a:solidFill>
                  <a:srgbClr val="182933"/>
                </a:solidFill>
                <a:latin typeface="Verdana"/>
                <a:cs typeface="Verdana"/>
              </a:rPr>
              <a:t>their</a:t>
            </a:r>
            <a:r>
              <a:rPr sz="2400" spc="30" dirty="0">
                <a:solidFill>
                  <a:srgbClr val="182933"/>
                </a:solidFill>
                <a:latin typeface="Verdana"/>
                <a:cs typeface="Verdana"/>
              </a:rPr>
              <a:t> </a:t>
            </a:r>
            <a:r>
              <a:rPr sz="2400" dirty="0">
                <a:solidFill>
                  <a:srgbClr val="182933"/>
                </a:solidFill>
                <a:latin typeface="Verdana"/>
                <a:cs typeface="Verdana"/>
              </a:rPr>
              <a:t>resilience</a:t>
            </a:r>
            <a:r>
              <a:rPr sz="2400" spc="30" dirty="0">
                <a:solidFill>
                  <a:srgbClr val="182933"/>
                </a:solidFill>
                <a:latin typeface="Verdana"/>
                <a:cs typeface="Verdana"/>
              </a:rPr>
              <a:t> </a:t>
            </a:r>
            <a:r>
              <a:rPr sz="2400" spc="60" dirty="0">
                <a:solidFill>
                  <a:srgbClr val="182933"/>
                </a:solidFill>
                <a:latin typeface="Verdana"/>
                <a:cs typeface="Verdana"/>
              </a:rPr>
              <a:t>and</a:t>
            </a:r>
            <a:r>
              <a:rPr sz="2400" spc="55" dirty="0">
                <a:solidFill>
                  <a:srgbClr val="182933"/>
                </a:solidFill>
                <a:latin typeface="Verdana"/>
                <a:cs typeface="Verdana"/>
              </a:rPr>
              <a:t> </a:t>
            </a:r>
            <a:r>
              <a:rPr sz="2400" spc="-10" dirty="0">
                <a:solidFill>
                  <a:srgbClr val="182933"/>
                </a:solidFill>
                <a:latin typeface="Verdana"/>
                <a:cs typeface="Verdana"/>
              </a:rPr>
              <a:t>self-esteem proactively.</a:t>
            </a:r>
            <a:endParaRPr sz="2400" dirty="0">
              <a:latin typeface="Verdana"/>
              <a:cs typeface="Verdana"/>
            </a:endParaRPr>
          </a:p>
        </p:txBody>
      </p:sp>
      <p:pic>
        <p:nvPicPr>
          <p:cNvPr id="7" name="object 7"/>
          <p:cNvPicPr/>
          <p:nvPr/>
        </p:nvPicPr>
        <p:blipFill>
          <a:blip r:embed="rId2" cstate="print"/>
          <a:stretch>
            <a:fillRect/>
          </a:stretch>
        </p:blipFill>
        <p:spPr>
          <a:xfrm>
            <a:off x="6952488" y="888491"/>
            <a:ext cx="4178807" cy="427634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CC99C1"/>
          </a:solidFill>
        </p:spPr>
        <p:txBody>
          <a:bodyPr wrap="square" lIns="0" tIns="0" rIns="0" bIns="0" rtlCol="0"/>
          <a:lstStyle/>
          <a:p>
            <a:endParaRPr/>
          </a:p>
        </p:txBody>
      </p:sp>
      <p:grpSp>
        <p:nvGrpSpPr>
          <p:cNvPr id="3" name="object 3"/>
          <p:cNvGrpSpPr/>
          <p:nvPr/>
        </p:nvGrpSpPr>
        <p:grpSpPr>
          <a:xfrm>
            <a:off x="0" y="12"/>
            <a:ext cx="12192000" cy="6858000"/>
            <a:chOff x="0" y="12"/>
            <a:chExt cx="12192000" cy="6858000"/>
          </a:xfrm>
        </p:grpSpPr>
        <p:sp>
          <p:nvSpPr>
            <p:cNvPr id="4" name="object 4"/>
            <p:cNvSpPr/>
            <p:nvPr/>
          </p:nvSpPr>
          <p:spPr>
            <a:xfrm>
              <a:off x="0" y="12"/>
              <a:ext cx="12192000" cy="6667500"/>
            </a:xfrm>
            <a:custGeom>
              <a:avLst/>
              <a:gdLst/>
              <a:ahLst/>
              <a:cxnLst/>
              <a:rect l="l" t="t" r="r" b="b"/>
              <a:pathLst>
                <a:path w="12192000" h="6667500">
                  <a:moveTo>
                    <a:pt x="12192000" y="0"/>
                  </a:moveTo>
                  <a:lnTo>
                    <a:pt x="0" y="0"/>
                  </a:lnTo>
                  <a:lnTo>
                    <a:pt x="0" y="6667119"/>
                  </a:lnTo>
                  <a:lnTo>
                    <a:pt x="12192000" y="6667119"/>
                  </a:lnTo>
                  <a:lnTo>
                    <a:pt x="12192000" y="0"/>
                  </a:lnTo>
                  <a:close/>
                </a:path>
              </a:pathLst>
            </a:custGeom>
            <a:solidFill>
              <a:srgbClr val="53C49C"/>
            </a:solidFill>
          </p:spPr>
          <p:txBody>
            <a:bodyPr wrap="square" lIns="0" tIns="0" rIns="0" bIns="0" rtlCol="0"/>
            <a:lstStyle/>
            <a:p>
              <a:endParaRPr/>
            </a:p>
          </p:txBody>
        </p:sp>
        <p:sp>
          <p:nvSpPr>
            <p:cNvPr id="5" name="object 5"/>
            <p:cNvSpPr/>
            <p:nvPr/>
          </p:nvSpPr>
          <p:spPr>
            <a:xfrm>
              <a:off x="0" y="941831"/>
              <a:ext cx="12192000" cy="5916295"/>
            </a:xfrm>
            <a:custGeom>
              <a:avLst/>
              <a:gdLst/>
              <a:ahLst/>
              <a:cxnLst/>
              <a:rect l="l" t="t" r="r" b="b"/>
              <a:pathLst>
                <a:path w="12192000" h="5916295">
                  <a:moveTo>
                    <a:pt x="885812" y="0"/>
                  </a:moveTo>
                  <a:lnTo>
                    <a:pt x="304800" y="0"/>
                  </a:lnTo>
                  <a:lnTo>
                    <a:pt x="304800" y="57150"/>
                  </a:lnTo>
                  <a:lnTo>
                    <a:pt x="885812" y="57150"/>
                  </a:lnTo>
                  <a:lnTo>
                    <a:pt x="885812" y="0"/>
                  </a:lnTo>
                  <a:close/>
                </a:path>
                <a:path w="12192000" h="5916295">
                  <a:moveTo>
                    <a:pt x="12192000" y="5725592"/>
                  </a:moveTo>
                  <a:lnTo>
                    <a:pt x="0" y="5725592"/>
                  </a:lnTo>
                  <a:lnTo>
                    <a:pt x="0" y="5916092"/>
                  </a:lnTo>
                  <a:lnTo>
                    <a:pt x="12192000" y="5916092"/>
                  </a:lnTo>
                  <a:lnTo>
                    <a:pt x="12192000" y="5725592"/>
                  </a:lnTo>
                  <a:close/>
                </a:path>
              </a:pathLst>
            </a:custGeom>
            <a:solidFill>
              <a:srgbClr val="97DCC3"/>
            </a:solidFill>
          </p:spPr>
          <p:txBody>
            <a:bodyPr wrap="square" lIns="0" tIns="0" rIns="0" bIns="0" rtlCol="0"/>
            <a:lstStyle/>
            <a:p>
              <a:endParaRPr/>
            </a:p>
          </p:txBody>
        </p:sp>
      </p:grpSp>
      <p:sp>
        <p:nvSpPr>
          <p:cNvPr id="6" name="object 6"/>
          <p:cNvSpPr txBox="1"/>
          <p:nvPr/>
        </p:nvSpPr>
        <p:spPr>
          <a:xfrm>
            <a:off x="292404" y="281686"/>
            <a:ext cx="1043305" cy="177800"/>
          </a:xfrm>
          <a:prstGeom prst="rect">
            <a:avLst/>
          </a:prstGeom>
        </p:spPr>
        <p:txBody>
          <a:bodyPr vert="horz" wrap="square" lIns="0" tIns="12065" rIns="0" bIns="0" rtlCol="0">
            <a:spAutoFit/>
          </a:bodyPr>
          <a:lstStyle/>
          <a:p>
            <a:pPr marL="12700">
              <a:lnSpc>
                <a:spcPct val="100000"/>
              </a:lnSpc>
              <a:spcBef>
                <a:spcPts val="95"/>
              </a:spcBef>
            </a:pPr>
            <a:r>
              <a:rPr sz="1000" b="1" dirty="0">
                <a:solidFill>
                  <a:srgbClr val="182933"/>
                </a:solidFill>
                <a:latin typeface="Tahoma"/>
                <a:cs typeface="Tahoma"/>
              </a:rPr>
              <a:t>Our</a:t>
            </a:r>
            <a:r>
              <a:rPr sz="1000" b="1" spc="40" dirty="0">
                <a:solidFill>
                  <a:srgbClr val="182933"/>
                </a:solidFill>
                <a:latin typeface="Tahoma"/>
                <a:cs typeface="Tahoma"/>
              </a:rPr>
              <a:t> </a:t>
            </a:r>
            <a:r>
              <a:rPr sz="1000" b="1" spc="-10" dirty="0">
                <a:solidFill>
                  <a:srgbClr val="182933"/>
                </a:solidFill>
                <a:latin typeface="Tahoma"/>
                <a:cs typeface="Tahoma"/>
              </a:rPr>
              <a:t>Philosophy</a:t>
            </a:r>
            <a:endParaRPr sz="1000">
              <a:latin typeface="Tahoma"/>
              <a:cs typeface="Tahoma"/>
            </a:endParaRPr>
          </a:p>
        </p:txBody>
      </p:sp>
      <p:sp>
        <p:nvSpPr>
          <p:cNvPr id="7" name="object 7"/>
          <p:cNvSpPr txBox="1">
            <a:spLocks noGrp="1"/>
          </p:cNvSpPr>
          <p:nvPr>
            <p:ph type="title"/>
          </p:nvPr>
        </p:nvSpPr>
        <p:spPr>
          <a:xfrm>
            <a:off x="292404" y="1070813"/>
            <a:ext cx="4341495" cy="1915795"/>
          </a:xfrm>
          <a:prstGeom prst="rect">
            <a:avLst/>
          </a:prstGeom>
        </p:spPr>
        <p:txBody>
          <a:bodyPr vert="horz" wrap="square" lIns="0" tIns="257810" rIns="0" bIns="0" rtlCol="0">
            <a:spAutoFit/>
          </a:bodyPr>
          <a:lstStyle/>
          <a:p>
            <a:pPr marL="12700" marR="5080">
              <a:lnSpc>
                <a:spcPct val="77100"/>
              </a:lnSpc>
              <a:spcBef>
                <a:spcPts val="2030"/>
              </a:spcBef>
            </a:pPr>
            <a:r>
              <a:rPr sz="7000" spc="-370" dirty="0">
                <a:solidFill>
                  <a:srgbClr val="FFFFFF"/>
                </a:solidFill>
              </a:rPr>
              <a:t>2.</a:t>
            </a:r>
            <a:r>
              <a:rPr sz="7000" spc="-260" dirty="0">
                <a:solidFill>
                  <a:srgbClr val="FFFFFF"/>
                </a:solidFill>
              </a:rPr>
              <a:t> </a:t>
            </a:r>
            <a:r>
              <a:rPr sz="7000" spc="165" dirty="0">
                <a:solidFill>
                  <a:srgbClr val="FFFFFF"/>
                </a:solidFill>
              </a:rPr>
              <a:t>Stigma </a:t>
            </a:r>
            <a:r>
              <a:rPr sz="7000" spc="75" dirty="0">
                <a:solidFill>
                  <a:srgbClr val="FFFFFF"/>
                </a:solidFill>
              </a:rPr>
              <a:t>reversing</a:t>
            </a:r>
            <a:endParaRPr sz="7000"/>
          </a:p>
        </p:txBody>
      </p:sp>
      <p:sp>
        <p:nvSpPr>
          <p:cNvPr id="8" name="object 8"/>
          <p:cNvSpPr txBox="1"/>
          <p:nvPr/>
        </p:nvSpPr>
        <p:spPr>
          <a:xfrm>
            <a:off x="292404" y="3888181"/>
            <a:ext cx="5599378" cy="1616853"/>
          </a:xfrm>
          <a:prstGeom prst="rect">
            <a:avLst/>
          </a:prstGeom>
        </p:spPr>
        <p:txBody>
          <a:bodyPr vert="horz" wrap="square" lIns="0" tIns="11430" rIns="0" bIns="0" rtlCol="0">
            <a:spAutoFit/>
          </a:bodyPr>
          <a:lstStyle/>
          <a:p>
            <a:pPr marL="12700" marR="344805">
              <a:lnSpc>
                <a:spcPct val="108700"/>
              </a:lnSpc>
              <a:spcBef>
                <a:spcPts val="90"/>
              </a:spcBef>
            </a:pPr>
            <a:r>
              <a:rPr spc="45" dirty="0">
                <a:solidFill>
                  <a:srgbClr val="182933"/>
                </a:solidFill>
                <a:latin typeface="Verdana"/>
                <a:cs typeface="Verdana"/>
              </a:rPr>
              <a:t>Ensuring</a:t>
            </a:r>
            <a:r>
              <a:rPr spc="50" dirty="0">
                <a:solidFill>
                  <a:srgbClr val="182933"/>
                </a:solidFill>
                <a:latin typeface="Verdana"/>
                <a:cs typeface="Verdana"/>
              </a:rPr>
              <a:t> </a:t>
            </a:r>
            <a:r>
              <a:rPr spc="10" dirty="0">
                <a:solidFill>
                  <a:srgbClr val="182933"/>
                </a:solidFill>
                <a:latin typeface="Verdana"/>
                <a:cs typeface="Verdana"/>
              </a:rPr>
              <a:t>that</a:t>
            </a:r>
            <a:r>
              <a:rPr spc="100" dirty="0">
                <a:solidFill>
                  <a:srgbClr val="182933"/>
                </a:solidFill>
                <a:latin typeface="Verdana"/>
                <a:cs typeface="Verdana"/>
              </a:rPr>
              <a:t> </a:t>
            </a:r>
            <a:r>
              <a:rPr spc="10" dirty="0">
                <a:solidFill>
                  <a:srgbClr val="182933"/>
                </a:solidFill>
                <a:latin typeface="Verdana"/>
                <a:cs typeface="Verdana"/>
              </a:rPr>
              <a:t>individuals</a:t>
            </a:r>
            <a:r>
              <a:rPr spc="45" dirty="0">
                <a:solidFill>
                  <a:srgbClr val="182933"/>
                </a:solidFill>
                <a:latin typeface="Verdana"/>
                <a:cs typeface="Verdana"/>
              </a:rPr>
              <a:t> </a:t>
            </a:r>
            <a:r>
              <a:rPr spc="-10" dirty="0">
                <a:solidFill>
                  <a:srgbClr val="182933"/>
                </a:solidFill>
                <a:latin typeface="Verdana"/>
                <a:cs typeface="Verdana"/>
              </a:rPr>
              <a:t>understand </a:t>
            </a:r>
            <a:r>
              <a:rPr dirty="0">
                <a:solidFill>
                  <a:srgbClr val="182933"/>
                </a:solidFill>
                <a:latin typeface="Verdana"/>
                <a:cs typeface="Verdana"/>
              </a:rPr>
              <a:t>the</a:t>
            </a:r>
            <a:r>
              <a:rPr spc="45" dirty="0">
                <a:solidFill>
                  <a:srgbClr val="182933"/>
                </a:solidFill>
                <a:latin typeface="Verdana"/>
                <a:cs typeface="Verdana"/>
              </a:rPr>
              <a:t> </a:t>
            </a:r>
            <a:r>
              <a:rPr dirty="0">
                <a:solidFill>
                  <a:srgbClr val="182933"/>
                </a:solidFill>
                <a:latin typeface="Verdana"/>
                <a:cs typeface="Verdana"/>
              </a:rPr>
              <a:t>science</a:t>
            </a:r>
            <a:r>
              <a:rPr spc="25" dirty="0">
                <a:solidFill>
                  <a:srgbClr val="182933"/>
                </a:solidFill>
                <a:latin typeface="Verdana"/>
                <a:cs typeface="Verdana"/>
              </a:rPr>
              <a:t> </a:t>
            </a:r>
            <a:r>
              <a:rPr spc="60" dirty="0">
                <a:solidFill>
                  <a:srgbClr val="182933"/>
                </a:solidFill>
                <a:latin typeface="Verdana"/>
                <a:cs typeface="Verdana"/>
              </a:rPr>
              <a:t>behind</a:t>
            </a:r>
            <a:r>
              <a:rPr spc="20" dirty="0">
                <a:solidFill>
                  <a:srgbClr val="182933"/>
                </a:solidFill>
                <a:latin typeface="Verdana"/>
                <a:cs typeface="Verdana"/>
              </a:rPr>
              <a:t> </a:t>
            </a:r>
            <a:r>
              <a:rPr spc="85" dirty="0">
                <a:solidFill>
                  <a:srgbClr val="182933"/>
                </a:solidFill>
                <a:latin typeface="Verdana"/>
                <a:cs typeface="Verdana"/>
              </a:rPr>
              <a:t>how</a:t>
            </a:r>
            <a:r>
              <a:rPr spc="45" dirty="0">
                <a:solidFill>
                  <a:srgbClr val="182933"/>
                </a:solidFill>
                <a:latin typeface="Verdana"/>
                <a:cs typeface="Verdana"/>
              </a:rPr>
              <a:t> </a:t>
            </a:r>
            <a:r>
              <a:rPr dirty="0">
                <a:solidFill>
                  <a:srgbClr val="182933"/>
                </a:solidFill>
                <a:latin typeface="Verdana"/>
                <a:cs typeface="Verdana"/>
              </a:rPr>
              <a:t>their</a:t>
            </a:r>
            <a:r>
              <a:rPr spc="20" dirty="0">
                <a:solidFill>
                  <a:srgbClr val="182933"/>
                </a:solidFill>
                <a:latin typeface="Verdana"/>
                <a:cs typeface="Verdana"/>
              </a:rPr>
              <a:t> </a:t>
            </a:r>
            <a:r>
              <a:rPr spc="-10" dirty="0">
                <a:solidFill>
                  <a:srgbClr val="182933"/>
                </a:solidFill>
                <a:latin typeface="Verdana"/>
                <a:cs typeface="Verdana"/>
              </a:rPr>
              <a:t>brains</a:t>
            </a:r>
            <a:endParaRPr dirty="0">
              <a:latin typeface="Verdana"/>
              <a:cs typeface="Verdana"/>
            </a:endParaRPr>
          </a:p>
          <a:p>
            <a:pPr marL="12700" marR="5080">
              <a:lnSpc>
                <a:spcPct val="108700"/>
              </a:lnSpc>
              <a:spcBef>
                <a:spcPts val="15"/>
              </a:spcBef>
            </a:pPr>
            <a:r>
              <a:rPr spc="55" dirty="0">
                <a:solidFill>
                  <a:srgbClr val="182933"/>
                </a:solidFill>
                <a:latin typeface="Verdana"/>
                <a:cs typeface="Verdana"/>
              </a:rPr>
              <a:t>work</a:t>
            </a:r>
            <a:r>
              <a:rPr spc="-60" dirty="0">
                <a:solidFill>
                  <a:srgbClr val="182933"/>
                </a:solidFill>
                <a:latin typeface="Verdana"/>
                <a:cs typeface="Verdana"/>
              </a:rPr>
              <a:t> </a:t>
            </a:r>
            <a:r>
              <a:rPr spc="60" dirty="0">
                <a:solidFill>
                  <a:srgbClr val="182933"/>
                </a:solidFill>
                <a:latin typeface="Verdana"/>
                <a:cs typeface="Verdana"/>
              </a:rPr>
              <a:t>and</a:t>
            </a:r>
            <a:r>
              <a:rPr spc="-40" dirty="0">
                <a:solidFill>
                  <a:srgbClr val="182933"/>
                </a:solidFill>
                <a:latin typeface="Verdana"/>
                <a:cs typeface="Verdana"/>
              </a:rPr>
              <a:t> </a:t>
            </a:r>
            <a:r>
              <a:rPr spc="85" dirty="0">
                <a:solidFill>
                  <a:srgbClr val="182933"/>
                </a:solidFill>
                <a:latin typeface="Verdana"/>
                <a:cs typeface="Verdana"/>
              </a:rPr>
              <a:t>how</a:t>
            </a:r>
            <a:r>
              <a:rPr spc="-45" dirty="0">
                <a:solidFill>
                  <a:srgbClr val="182933"/>
                </a:solidFill>
                <a:latin typeface="Verdana"/>
                <a:cs typeface="Verdana"/>
              </a:rPr>
              <a:t> </a:t>
            </a:r>
            <a:r>
              <a:rPr dirty="0">
                <a:solidFill>
                  <a:srgbClr val="182933"/>
                </a:solidFill>
                <a:latin typeface="Verdana"/>
                <a:cs typeface="Verdana"/>
              </a:rPr>
              <a:t>to</a:t>
            </a:r>
            <a:r>
              <a:rPr spc="-50" dirty="0">
                <a:solidFill>
                  <a:srgbClr val="182933"/>
                </a:solidFill>
                <a:latin typeface="Verdana"/>
                <a:cs typeface="Verdana"/>
              </a:rPr>
              <a:t> </a:t>
            </a:r>
            <a:r>
              <a:rPr spc="60" dirty="0">
                <a:solidFill>
                  <a:srgbClr val="182933"/>
                </a:solidFill>
                <a:latin typeface="Verdana"/>
                <a:cs typeface="Verdana"/>
              </a:rPr>
              <a:t>impact</a:t>
            </a:r>
            <a:r>
              <a:rPr spc="-70" dirty="0">
                <a:solidFill>
                  <a:srgbClr val="182933"/>
                </a:solidFill>
                <a:latin typeface="Verdana"/>
                <a:cs typeface="Verdana"/>
              </a:rPr>
              <a:t> </a:t>
            </a:r>
            <a:r>
              <a:rPr dirty="0">
                <a:solidFill>
                  <a:srgbClr val="182933"/>
                </a:solidFill>
                <a:latin typeface="Verdana"/>
                <a:cs typeface="Verdana"/>
              </a:rPr>
              <a:t>their</a:t>
            </a:r>
            <a:r>
              <a:rPr spc="-50" dirty="0">
                <a:solidFill>
                  <a:srgbClr val="182933"/>
                </a:solidFill>
                <a:latin typeface="Verdana"/>
                <a:cs typeface="Verdana"/>
              </a:rPr>
              <a:t> </a:t>
            </a:r>
            <a:r>
              <a:rPr dirty="0">
                <a:solidFill>
                  <a:srgbClr val="182933"/>
                </a:solidFill>
                <a:latin typeface="Verdana"/>
                <a:cs typeface="Verdana"/>
              </a:rPr>
              <a:t>self</a:t>
            </a:r>
            <a:r>
              <a:rPr spc="-80" dirty="0">
                <a:solidFill>
                  <a:srgbClr val="182933"/>
                </a:solidFill>
                <a:latin typeface="Verdana"/>
                <a:cs typeface="Verdana"/>
              </a:rPr>
              <a:t> </a:t>
            </a:r>
            <a:r>
              <a:rPr spc="-10" dirty="0">
                <a:solidFill>
                  <a:srgbClr val="182933"/>
                </a:solidFill>
                <a:latin typeface="Verdana"/>
                <a:cs typeface="Verdana"/>
              </a:rPr>
              <a:t>esteem </a:t>
            </a:r>
            <a:r>
              <a:rPr spc="60" dirty="0">
                <a:solidFill>
                  <a:srgbClr val="182933"/>
                </a:solidFill>
                <a:latin typeface="Verdana"/>
                <a:cs typeface="Verdana"/>
              </a:rPr>
              <a:t>and</a:t>
            </a:r>
            <a:r>
              <a:rPr spc="5" dirty="0">
                <a:solidFill>
                  <a:srgbClr val="182933"/>
                </a:solidFill>
                <a:latin typeface="Verdana"/>
                <a:cs typeface="Verdana"/>
              </a:rPr>
              <a:t> </a:t>
            </a:r>
            <a:r>
              <a:rPr dirty="0">
                <a:solidFill>
                  <a:srgbClr val="182933"/>
                </a:solidFill>
                <a:latin typeface="Verdana"/>
                <a:cs typeface="Verdana"/>
              </a:rPr>
              <a:t>resilience</a:t>
            </a:r>
            <a:r>
              <a:rPr spc="-10" dirty="0">
                <a:solidFill>
                  <a:srgbClr val="182933"/>
                </a:solidFill>
                <a:latin typeface="Verdana"/>
                <a:cs typeface="Verdana"/>
              </a:rPr>
              <a:t> </a:t>
            </a:r>
            <a:r>
              <a:rPr dirty="0">
                <a:solidFill>
                  <a:srgbClr val="182933"/>
                </a:solidFill>
                <a:latin typeface="Verdana"/>
                <a:cs typeface="Verdana"/>
              </a:rPr>
              <a:t>is at</a:t>
            </a:r>
            <a:r>
              <a:rPr spc="35" dirty="0">
                <a:solidFill>
                  <a:srgbClr val="182933"/>
                </a:solidFill>
                <a:latin typeface="Verdana"/>
                <a:cs typeface="Verdana"/>
              </a:rPr>
              <a:t> </a:t>
            </a:r>
            <a:r>
              <a:rPr dirty="0">
                <a:solidFill>
                  <a:srgbClr val="182933"/>
                </a:solidFill>
                <a:latin typeface="Verdana"/>
                <a:cs typeface="Verdana"/>
              </a:rPr>
              <a:t>the</a:t>
            </a:r>
            <a:r>
              <a:rPr spc="10" dirty="0">
                <a:solidFill>
                  <a:srgbClr val="182933"/>
                </a:solidFill>
                <a:latin typeface="Verdana"/>
                <a:cs typeface="Verdana"/>
              </a:rPr>
              <a:t> </a:t>
            </a:r>
            <a:r>
              <a:rPr dirty="0">
                <a:solidFill>
                  <a:srgbClr val="182933"/>
                </a:solidFill>
                <a:latin typeface="Verdana"/>
                <a:cs typeface="Verdana"/>
              </a:rPr>
              <a:t>heart</a:t>
            </a:r>
            <a:r>
              <a:rPr spc="10" dirty="0">
                <a:solidFill>
                  <a:srgbClr val="182933"/>
                </a:solidFill>
                <a:latin typeface="Verdana"/>
                <a:cs typeface="Verdana"/>
              </a:rPr>
              <a:t> </a:t>
            </a:r>
            <a:r>
              <a:rPr dirty="0">
                <a:solidFill>
                  <a:srgbClr val="182933"/>
                </a:solidFill>
                <a:latin typeface="Verdana"/>
                <a:cs typeface="Verdana"/>
              </a:rPr>
              <a:t>of </a:t>
            </a:r>
            <a:r>
              <a:rPr spc="30" dirty="0">
                <a:solidFill>
                  <a:srgbClr val="182933"/>
                </a:solidFill>
                <a:latin typeface="Verdana"/>
                <a:cs typeface="Verdana"/>
              </a:rPr>
              <a:t>what</a:t>
            </a:r>
            <a:endParaRPr dirty="0">
              <a:latin typeface="Verdana"/>
              <a:cs typeface="Verdana"/>
            </a:endParaRPr>
          </a:p>
          <a:p>
            <a:pPr marL="12700" marR="256540">
              <a:lnSpc>
                <a:spcPts val="1510"/>
              </a:lnSpc>
              <a:spcBef>
                <a:spcPts val="60"/>
              </a:spcBef>
            </a:pPr>
            <a:r>
              <a:rPr spc="80" dirty="0">
                <a:solidFill>
                  <a:srgbClr val="182933"/>
                </a:solidFill>
                <a:latin typeface="Verdana"/>
                <a:cs typeface="Verdana"/>
              </a:rPr>
              <a:t>we</a:t>
            </a:r>
            <a:r>
              <a:rPr spc="-70" dirty="0">
                <a:solidFill>
                  <a:srgbClr val="182933"/>
                </a:solidFill>
                <a:latin typeface="Verdana"/>
                <a:cs typeface="Verdana"/>
              </a:rPr>
              <a:t> </a:t>
            </a:r>
            <a:r>
              <a:rPr dirty="0">
                <a:solidFill>
                  <a:srgbClr val="182933"/>
                </a:solidFill>
                <a:latin typeface="Verdana"/>
                <a:cs typeface="Verdana"/>
              </a:rPr>
              <a:t>do.</a:t>
            </a:r>
            <a:r>
              <a:rPr spc="-80" dirty="0">
                <a:solidFill>
                  <a:srgbClr val="182933"/>
                </a:solidFill>
                <a:latin typeface="Verdana"/>
                <a:cs typeface="Verdana"/>
              </a:rPr>
              <a:t> </a:t>
            </a:r>
            <a:r>
              <a:rPr spc="95" dirty="0">
                <a:solidFill>
                  <a:srgbClr val="182933"/>
                </a:solidFill>
                <a:latin typeface="Verdana"/>
                <a:cs typeface="Verdana"/>
              </a:rPr>
              <a:t>When</a:t>
            </a:r>
            <a:r>
              <a:rPr spc="-90" dirty="0">
                <a:solidFill>
                  <a:srgbClr val="182933"/>
                </a:solidFill>
                <a:latin typeface="Verdana"/>
                <a:cs typeface="Verdana"/>
              </a:rPr>
              <a:t> </a:t>
            </a:r>
            <a:r>
              <a:rPr spc="50" dirty="0">
                <a:solidFill>
                  <a:srgbClr val="182933"/>
                </a:solidFill>
                <a:latin typeface="Verdana"/>
                <a:cs typeface="Verdana"/>
              </a:rPr>
              <a:t>people</a:t>
            </a:r>
            <a:r>
              <a:rPr spc="-95" dirty="0">
                <a:solidFill>
                  <a:srgbClr val="182933"/>
                </a:solidFill>
                <a:latin typeface="Verdana"/>
                <a:cs typeface="Verdana"/>
              </a:rPr>
              <a:t> </a:t>
            </a:r>
            <a:r>
              <a:rPr spc="55" dirty="0">
                <a:solidFill>
                  <a:srgbClr val="182933"/>
                </a:solidFill>
                <a:latin typeface="Verdana"/>
                <a:cs typeface="Verdana"/>
              </a:rPr>
              <a:t>get</a:t>
            </a:r>
            <a:r>
              <a:rPr spc="-75" dirty="0">
                <a:solidFill>
                  <a:srgbClr val="182933"/>
                </a:solidFill>
                <a:latin typeface="Verdana"/>
                <a:cs typeface="Verdana"/>
              </a:rPr>
              <a:t> </a:t>
            </a:r>
            <a:r>
              <a:rPr dirty="0">
                <a:solidFill>
                  <a:srgbClr val="182933"/>
                </a:solidFill>
                <a:latin typeface="Verdana"/>
                <a:cs typeface="Verdana"/>
              </a:rPr>
              <a:t>the</a:t>
            </a:r>
            <a:r>
              <a:rPr spc="-55" dirty="0">
                <a:solidFill>
                  <a:srgbClr val="182933"/>
                </a:solidFill>
                <a:latin typeface="Verdana"/>
                <a:cs typeface="Verdana"/>
              </a:rPr>
              <a:t> </a:t>
            </a:r>
            <a:r>
              <a:rPr dirty="0">
                <a:solidFill>
                  <a:srgbClr val="182933"/>
                </a:solidFill>
                <a:latin typeface="Verdana"/>
                <a:cs typeface="Verdana"/>
              </a:rPr>
              <a:t>why,</a:t>
            </a:r>
            <a:r>
              <a:rPr spc="-70" dirty="0">
                <a:solidFill>
                  <a:srgbClr val="182933"/>
                </a:solidFill>
                <a:latin typeface="Verdana"/>
                <a:cs typeface="Verdana"/>
              </a:rPr>
              <a:t> </a:t>
            </a:r>
            <a:r>
              <a:rPr spc="-20" dirty="0">
                <a:solidFill>
                  <a:srgbClr val="182933"/>
                </a:solidFill>
                <a:latin typeface="Verdana"/>
                <a:cs typeface="Verdana"/>
              </a:rPr>
              <a:t>they </a:t>
            </a:r>
            <a:r>
              <a:rPr dirty="0">
                <a:solidFill>
                  <a:srgbClr val="182933"/>
                </a:solidFill>
                <a:latin typeface="Verdana"/>
                <a:cs typeface="Verdana"/>
              </a:rPr>
              <a:t>take</a:t>
            </a:r>
            <a:r>
              <a:rPr spc="25" dirty="0">
                <a:solidFill>
                  <a:srgbClr val="182933"/>
                </a:solidFill>
                <a:latin typeface="Verdana"/>
                <a:cs typeface="Verdana"/>
              </a:rPr>
              <a:t> </a:t>
            </a:r>
            <a:r>
              <a:rPr spc="-10" dirty="0">
                <a:solidFill>
                  <a:srgbClr val="182933"/>
                </a:solidFill>
                <a:latin typeface="Verdana"/>
                <a:cs typeface="Verdana"/>
              </a:rPr>
              <a:t>action.</a:t>
            </a:r>
            <a:endParaRPr dirty="0">
              <a:latin typeface="Verdana"/>
              <a:cs typeface="Verdana"/>
            </a:endParaRPr>
          </a:p>
        </p:txBody>
      </p:sp>
      <p:pic>
        <p:nvPicPr>
          <p:cNvPr id="9" name="object 9"/>
          <p:cNvPicPr/>
          <p:nvPr/>
        </p:nvPicPr>
        <p:blipFill>
          <a:blip r:embed="rId2" cstate="print"/>
          <a:stretch>
            <a:fillRect/>
          </a:stretch>
        </p:blipFill>
        <p:spPr>
          <a:xfrm>
            <a:off x="6559295" y="888491"/>
            <a:ext cx="4965192" cy="507949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12192000" y="0"/>
                </a:moveTo>
                <a:lnTo>
                  <a:pt x="0" y="0"/>
                </a:lnTo>
                <a:lnTo>
                  <a:pt x="0" y="6858000"/>
                </a:lnTo>
                <a:lnTo>
                  <a:pt x="12192000" y="6858000"/>
                </a:lnTo>
                <a:lnTo>
                  <a:pt x="12192000" y="0"/>
                </a:lnTo>
                <a:close/>
              </a:path>
            </a:pathLst>
          </a:custGeom>
          <a:solidFill>
            <a:srgbClr val="CC99C1"/>
          </a:solidFill>
        </p:spPr>
        <p:txBody>
          <a:bodyPr wrap="square" lIns="0" tIns="0" rIns="0" bIns="0" rtlCol="0"/>
          <a:lstStyle/>
          <a:p>
            <a:endParaRPr/>
          </a:p>
        </p:txBody>
      </p:sp>
      <p:grpSp>
        <p:nvGrpSpPr>
          <p:cNvPr id="3" name="object 3"/>
          <p:cNvGrpSpPr/>
          <p:nvPr/>
        </p:nvGrpSpPr>
        <p:grpSpPr>
          <a:xfrm>
            <a:off x="0" y="12"/>
            <a:ext cx="12192000" cy="6858000"/>
            <a:chOff x="0" y="12"/>
            <a:chExt cx="12192000" cy="6858000"/>
          </a:xfrm>
        </p:grpSpPr>
        <p:sp>
          <p:nvSpPr>
            <p:cNvPr id="4" name="object 4"/>
            <p:cNvSpPr/>
            <p:nvPr/>
          </p:nvSpPr>
          <p:spPr>
            <a:xfrm>
              <a:off x="0" y="12"/>
              <a:ext cx="12192000" cy="6667500"/>
            </a:xfrm>
            <a:custGeom>
              <a:avLst/>
              <a:gdLst/>
              <a:ahLst/>
              <a:cxnLst/>
              <a:rect l="l" t="t" r="r" b="b"/>
              <a:pathLst>
                <a:path w="12192000" h="6667500">
                  <a:moveTo>
                    <a:pt x="12192000" y="0"/>
                  </a:moveTo>
                  <a:lnTo>
                    <a:pt x="0" y="0"/>
                  </a:lnTo>
                  <a:lnTo>
                    <a:pt x="0" y="6667119"/>
                  </a:lnTo>
                  <a:lnTo>
                    <a:pt x="12192000" y="6667119"/>
                  </a:lnTo>
                  <a:lnTo>
                    <a:pt x="12192000" y="0"/>
                  </a:lnTo>
                  <a:close/>
                </a:path>
              </a:pathLst>
            </a:custGeom>
            <a:solidFill>
              <a:srgbClr val="7CCCDE"/>
            </a:solidFill>
          </p:spPr>
          <p:txBody>
            <a:bodyPr wrap="square" lIns="0" tIns="0" rIns="0" bIns="0" rtlCol="0"/>
            <a:lstStyle/>
            <a:p>
              <a:endParaRPr/>
            </a:p>
          </p:txBody>
        </p:sp>
        <p:sp>
          <p:nvSpPr>
            <p:cNvPr id="5" name="object 5"/>
            <p:cNvSpPr/>
            <p:nvPr/>
          </p:nvSpPr>
          <p:spPr>
            <a:xfrm>
              <a:off x="0" y="941831"/>
              <a:ext cx="12192000" cy="5916295"/>
            </a:xfrm>
            <a:custGeom>
              <a:avLst/>
              <a:gdLst/>
              <a:ahLst/>
              <a:cxnLst/>
              <a:rect l="l" t="t" r="r" b="b"/>
              <a:pathLst>
                <a:path w="12192000" h="5916295">
                  <a:moveTo>
                    <a:pt x="885812" y="0"/>
                  </a:moveTo>
                  <a:lnTo>
                    <a:pt x="304800" y="0"/>
                  </a:lnTo>
                  <a:lnTo>
                    <a:pt x="304800" y="57150"/>
                  </a:lnTo>
                  <a:lnTo>
                    <a:pt x="885812" y="57150"/>
                  </a:lnTo>
                  <a:lnTo>
                    <a:pt x="885812" y="0"/>
                  </a:lnTo>
                  <a:close/>
                </a:path>
                <a:path w="12192000" h="5916295">
                  <a:moveTo>
                    <a:pt x="12192000" y="5725592"/>
                  </a:moveTo>
                  <a:lnTo>
                    <a:pt x="0" y="5725592"/>
                  </a:lnTo>
                  <a:lnTo>
                    <a:pt x="0" y="5916092"/>
                  </a:lnTo>
                  <a:lnTo>
                    <a:pt x="12192000" y="5916092"/>
                  </a:lnTo>
                  <a:lnTo>
                    <a:pt x="12192000" y="5725592"/>
                  </a:lnTo>
                  <a:close/>
                </a:path>
              </a:pathLst>
            </a:custGeom>
            <a:solidFill>
              <a:srgbClr val="B0DFEB"/>
            </a:solidFill>
          </p:spPr>
          <p:txBody>
            <a:bodyPr wrap="square" lIns="0" tIns="0" rIns="0" bIns="0" rtlCol="0"/>
            <a:lstStyle/>
            <a:p>
              <a:endParaRPr/>
            </a:p>
          </p:txBody>
        </p:sp>
      </p:grpSp>
      <p:sp>
        <p:nvSpPr>
          <p:cNvPr id="6" name="object 6"/>
          <p:cNvSpPr txBox="1"/>
          <p:nvPr/>
        </p:nvSpPr>
        <p:spPr>
          <a:xfrm>
            <a:off x="292404" y="281686"/>
            <a:ext cx="1043305" cy="177800"/>
          </a:xfrm>
          <a:prstGeom prst="rect">
            <a:avLst/>
          </a:prstGeom>
        </p:spPr>
        <p:txBody>
          <a:bodyPr vert="horz" wrap="square" lIns="0" tIns="12065" rIns="0" bIns="0" rtlCol="0">
            <a:spAutoFit/>
          </a:bodyPr>
          <a:lstStyle/>
          <a:p>
            <a:pPr marL="12700">
              <a:lnSpc>
                <a:spcPct val="100000"/>
              </a:lnSpc>
              <a:spcBef>
                <a:spcPts val="95"/>
              </a:spcBef>
            </a:pPr>
            <a:r>
              <a:rPr sz="1000" b="1" dirty="0">
                <a:solidFill>
                  <a:srgbClr val="182933"/>
                </a:solidFill>
                <a:latin typeface="Tahoma"/>
                <a:cs typeface="Tahoma"/>
              </a:rPr>
              <a:t>Our</a:t>
            </a:r>
            <a:r>
              <a:rPr sz="1000" b="1" spc="40" dirty="0">
                <a:solidFill>
                  <a:srgbClr val="182933"/>
                </a:solidFill>
                <a:latin typeface="Tahoma"/>
                <a:cs typeface="Tahoma"/>
              </a:rPr>
              <a:t> </a:t>
            </a:r>
            <a:r>
              <a:rPr sz="1000" b="1" spc="-10" dirty="0">
                <a:solidFill>
                  <a:srgbClr val="182933"/>
                </a:solidFill>
                <a:latin typeface="Tahoma"/>
                <a:cs typeface="Tahoma"/>
              </a:rPr>
              <a:t>Philosophy</a:t>
            </a:r>
            <a:endParaRPr sz="1000">
              <a:latin typeface="Tahoma"/>
              <a:cs typeface="Tahoma"/>
            </a:endParaRPr>
          </a:p>
        </p:txBody>
      </p:sp>
      <p:sp>
        <p:nvSpPr>
          <p:cNvPr id="7" name="object 7"/>
          <p:cNvSpPr txBox="1">
            <a:spLocks noGrp="1"/>
          </p:cNvSpPr>
          <p:nvPr>
            <p:ph type="title"/>
          </p:nvPr>
        </p:nvSpPr>
        <p:spPr>
          <a:xfrm>
            <a:off x="292404" y="1070813"/>
            <a:ext cx="5992495" cy="1915795"/>
          </a:xfrm>
          <a:prstGeom prst="rect">
            <a:avLst/>
          </a:prstGeom>
        </p:spPr>
        <p:txBody>
          <a:bodyPr vert="horz" wrap="square" lIns="0" tIns="257810" rIns="0" bIns="0" rtlCol="0">
            <a:spAutoFit/>
          </a:bodyPr>
          <a:lstStyle/>
          <a:p>
            <a:pPr marL="12700" marR="5080">
              <a:lnSpc>
                <a:spcPct val="77100"/>
              </a:lnSpc>
              <a:spcBef>
                <a:spcPts val="2030"/>
              </a:spcBef>
            </a:pPr>
            <a:r>
              <a:rPr sz="7000" spc="-335" dirty="0">
                <a:solidFill>
                  <a:srgbClr val="FFFFFF"/>
                </a:solidFill>
              </a:rPr>
              <a:t>3.</a:t>
            </a:r>
            <a:r>
              <a:rPr sz="7000" spc="-300" dirty="0">
                <a:solidFill>
                  <a:srgbClr val="FFFFFF"/>
                </a:solidFill>
              </a:rPr>
              <a:t> </a:t>
            </a:r>
            <a:r>
              <a:rPr sz="7000" spc="570" dirty="0">
                <a:solidFill>
                  <a:srgbClr val="FFFFFF"/>
                </a:solidFill>
              </a:rPr>
              <a:t>A</a:t>
            </a:r>
            <a:r>
              <a:rPr sz="7000" spc="-300" dirty="0">
                <a:solidFill>
                  <a:srgbClr val="FFFFFF"/>
                </a:solidFill>
              </a:rPr>
              <a:t> </a:t>
            </a:r>
            <a:r>
              <a:rPr sz="7000" spc="140" dirty="0">
                <a:solidFill>
                  <a:srgbClr val="FFFFFF"/>
                </a:solidFill>
              </a:rPr>
              <a:t>systemic </a:t>
            </a:r>
            <a:r>
              <a:rPr sz="7000" spc="170" dirty="0">
                <a:solidFill>
                  <a:srgbClr val="FFFFFF"/>
                </a:solidFill>
              </a:rPr>
              <a:t>approach</a:t>
            </a:r>
            <a:endParaRPr sz="7000"/>
          </a:p>
        </p:txBody>
      </p:sp>
      <p:sp>
        <p:nvSpPr>
          <p:cNvPr id="8" name="object 8"/>
          <p:cNvSpPr txBox="1"/>
          <p:nvPr/>
        </p:nvSpPr>
        <p:spPr>
          <a:xfrm>
            <a:off x="292404" y="3888181"/>
            <a:ext cx="5340302" cy="1657570"/>
          </a:xfrm>
          <a:prstGeom prst="rect">
            <a:avLst/>
          </a:prstGeom>
        </p:spPr>
        <p:txBody>
          <a:bodyPr vert="horz" wrap="square" lIns="0" tIns="10795" rIns="0" bIns="0" rtlCol="0">
            <a:spAutoFit/>
          </a:bodyPr>
          <a:lstStyle/>
          <a:p>
            <a:pPr marL="12700" marR="5080">
              <a:lnSpc>
                <a:spcPct val="109000"/>
              </a:lnSpc>
              <a:spcBef>
                <a:spcPts val="85"/>
              </a:spcBef>
            </a:pPr>
            <a:r>
              <a:rPr sz="2000" spc="105" dirty="0">
                <a:solidFill>
                  <a:srgbClr val="182933"/>
                </a:solidFill>
                <a:latin typeface="Verdana"/>
                <a:cs typeface="Verdana"/>
              </a:rPr>
              <a:t>We</a:t>
            </a:r>
            <a:r>
              <a:rPr sz="2000" spc="-25" dirty="0">
                <a:solidFill>
                  <a:srgbClr val="182933"/>
                </a:solidFill>
                <a:latin typeface="Verdana"/>
                <a:cs typeface="Verdana"/>
              </a:rPr>
              <a:t> </a:t>
            </a:r>
            <a:r>
              <a:rPr sz="2000" dirty="0">
                <a:solidFill>
                  <a:srgbClr val="182933"/>
                </a:solidFill>
                <a:latin typeface="Verdana"/>
                <a:cs typeface="Verdana"/>
              </a:rPr>
              <a:t>believe</a:t>
            </a:r>
            <a:r>
              <a:rPr sz="2000" spc="-50" dirty="0">
                <a:solidFill>
                  <a:srgbClr val="182933"/>
                </a:solidFill>
                <a:latin typeface="Verdana"/>
                <a:cs typeface="Verdana"/>
              </a:rPr>
              <a:t> </a:t>
            </a:r>
            <a:r>
              <a:rPr sz="2000" dirty="0">
                <a:solidFill>
                  <a:srgbClr val="182933"/>
                </a:solidFill>
                <a:latin typeface="Verdana"/>
                <a:cs typeface="Verdana"/>
              </a:rPr>
              <a:t>that</a:t>
            </a:r>
            <a:r>
              <a:rPr sz="2000" spc="-10" dirty="0">
                <a:solidFill>
                  <a:srgbClr val="182933"/>
                </a:solidFill>
                <a:latin typeface="Verdana"/>
                <a:cs typeface="Verdana"/>
              </a:rPr>
              <a:t> </a:t>
            </a:r>
            <a:r>
              <a:rPr sz="2000" dirty="0">
                <a:solidFill>
                  <a:srgbClr val="182933"/>
                </a:solidFill>
                <a:latin typeface="Verdana"/>
                <a:cs typeface="Verdana"/>
              </a:rPr>
              <a:t>to</a:t>
            </a:r>
            <a:r>
              <a:rPr sz="2000" spc="-20" dirty="0">
                <a:solidFill>
                  <a:srgbClr val="182933"/>
                </a:solidFill>
                <a:latin typeface="Verdana"/>
                <a:cs typeface="Verdana"/>
              </a:rPr>
              <a:t> </a:t>
            </a:r>
            <a:r>
              <a:rPr sz="2000" spc="60" dirty="0">
                <a:solidFill>
                  <a:srgbClr val="182933"/>
                </a:solidFill>
                <a:latin typeface="Verdana"/>
                <a:cs typeface="Verdana"/>
              </a:rPr>
              <a:t>impact</a:t>
            </a:r>
            <a:r>
              <a:rPr sz="2000" spc="-50" dirty="0">
                <a:solidFill>
                  <a:srgbClr val="182933"/>
                </a:solidFill>
                <a:latin typeface="Verdana"/>
                <a:cs typeface="Verdana"/>
              </a:rPr>
              <a:t> </a:t>
            </a:r>
            <a:r>
              <a:rPr sz="2000" dirty="0">
                <a:solidFill>
                  <a:srgbClr val="182933"/>
                </a:solidFill>
                <a:latin typeface="Verdana"/>
                <a:cs typeface="Verdana"/>
              </a:rPr>
              <a:t>the</a:t>
            </a:r>
            <a:r>
              <a:rPr sz="2000" spc="-15" dirty="0">
                <a:solidFill>
                  <a:srgbClr val="182933"/>
                </a:solidFill>
                <a:latin typeface="Verdana"/>
                <a:cs typeface="Verdana"/>
              </a:rPr>
              <a:t> </a:t>
            </a:r>
            <a:r>
              <a:rPr sz="2000" spc="55" dirty="0">
                <a:solidFill>
                  <a:srgbClr val="182933"/>
                </a:solidFill>
                <a:latin typeface="Verdana"/>
                <a:cs typeface="Verdana"/>
              </a:rPr>
              <a:t>child</a:t>
            </a:r>
            <a:r>
              <a:rPr sz="2000" spc="-60" dirty="0">
                <a:solidFill>
                  <a:srgbClr val="182933"/>
                </a:solidFill>
                <a:latin typeface="Verdana"/>
                <a:cs typeface="Verdana"/>
              </a:rPr>
              <a:t> </a:t>
            </a:r>
            <a:r>
              <a:rPr sz="2000" spc="80" dirty="0">
                <a:solidFill>
                  <a:srgbClr val="182933"/>
                </a:solidFill>
                <a:latin typeface="Verdana"/>
                <a:cs typeface="Verdana"/>
              </a:rPr>
              <a:t>we</a:t>
            </a:r>
            <a:r>
              <a:rPr sz="2000" spc="-10" dirty="0">
                <a:solidFill>
                  <a:srgbClr val="182933"/>
                </a:solidFill>
                <a:latin typeface="Verdana"/>
                <a:cs typeface="Verdana"/>
              </a:rPr>
              <a:t> </a:t>
            </a:r>
            <a:r>
              <a:rPr sz="2000" spc="30" dirty="0">
                <a:solidFill>
                  <a:srgbClr val="182933"/>
                </a:solidFill>
                <a:latin typeface="Verdana"/>
                <a:cs typeface="Verdana"/>
              </a:rPr>
              <a:t>need </a:t>
            </a:r>
            <a:r>
              <a:rPr sz="2000" dirty="0">
                <a:solidFill>
                  <a:srgbClr val="182933"/>
                </a:solidFill>
                <a:latin typeface="Verdana"/>
                <a:cs typeface="Verdana"/>
              </a:rPr>
              <a:t>to</a:t>
            </a:r>
            <a:r>
              <a:rPr sz="2000" spc="15" dirty="0">
                <a:solidFill>
                  <a:srgbClr val="182933"/>
                </a:solidFill>
                <a:latin typeface="Verdana"/>
                <a:cs typeface="Verdana"/>
              </a:rPr>
              <a:t> </a:t>
            </a:r>
            <a:r>
              <a:rPr sz="2000" spc="60" dirty="0">
                <a:solidFill>
                  <a:srgbClr val="182933"/>
                </a:solidFill>
                <a:latin typeface="Verdana"/>
                <a:cs typeface="Verdana"/>
              </a:rPr>
              <a:t>impact</a:t>
            </a:r>
            <a:r>
              <a:rPr sz="2000" spc="-30" dirty="0">
                <a:solidFill>
                  <a:srgbClr val="182933"/>
                </a:solidFill>
                <a:latin typeface="Verdana"/>
                <a:cs typeface="Verdana"/>
              </a:rPr>
              <a:t> </a:t>
            </a:r>
            <a:r>
              <a:rPr sz="2000" dirty="0">
                <a:solidFill>
                  <a:srgbClr val="182933"/>
                </a:solidFill>
                <a:latin typeface="Verdana"/>
                <a:cs typeface="Verdana"/>
              </a:rPr>
              <a:t>the</a:t>
            </a:r>
            <a:r>
              <a:rPr sz="2000" spc="20" dirty="0">
                <a:solidFill>
                  <a:srgbClr val="182933"/>
                </a:solidFill>
                <a:latin typeface="Verdana"/>
                <a:cs typeface="Verdana"/>
              </a:rPr>
              <a:t> </a:t>
            </a:r>
            <a:r>
              <a:rPr sz="2000" spc="50" dirty="0">
                <a:solidFill>
                  <a:srgbClr val="182933"/>
                </a:solidFill>
                <a:latin typeface="Verdana"/>
                <a:cs typeface="Verdana"/>
              </a:rPr>
              <a:t>whole</a:t>
            </a:r>
            <a:r>
              <a:rPr sz="2000" spc="-30" dirty="0">
                <a:solidFill>
                  <a:srgbClr val="182933"/>
                </a:solidFill>
                <a:latin typeface="Verdana"/>
                <a:cs typeface="Verdana"/>
              </a:rPr>
              <a:t> </a:t>
            </a:r>
            <a:r>
              <a:rPr sz="2000" dirty="0">
                <a:solidFill>
                  <a:srgbClr val="182933"/>
                </a:solidFill>
                <a:latin typeface="Verdana"/>
                <a:cs typeface="Verdana"/>
              </a:rPr>
              <a:t>system</a:t>
            </a:r>
            <a:r>
              <a:rPr sz="2000" spc="-20" dirty="0">
                <a:solidFill>
                  <a:srgbClr val="182933"/>
                </a:solidFill>
                <a:latin typeface="Verdana"/>
                <a:cs typeface="Verdana"/>
              </a:rPr>
              <a:t> </a:t>
            </a:r>
            <a:r>
              <a:rPr sz="2000" spc="50" dirty="0">
                <a:solidFill>
                  <a:srgbClr val="182933"/>
                </a:solidFill>
                <a:latin typeface="Verdana"/>
                <a:cs typeface="Verdana"/>
              </a:rPr>
              <a:t>around</a:t>
            </a:r>
            <a:r>
              <a:rPr sz="2000" spc="-10" dirty="0">
                <a:solidFill>
                  <a:srgbClr val="182933"/>
                </a:solidFill>
                <a:latin typeface="Verdana"/>
                <a:cs typeface="Verdana"/>
              </a:rPr>
              <a:t> </a:t>
            </a:r>
            <a:r>
              <a:rPr sz="2000" dirty="0">
                <a:solidFill>
                  <a:srgbClr val="182933"/>
                </a:solidFill>
                <a:latin typeface="Verdana"/>
                <a:cs typeface="Verdana"/>
              </a:rPr>
              <a:t>the</a:t>
            </a:r>
            <a:r>
              <a:rPr sz="2000" spc="25" dirty="0">
                <a:solidFill>
                  <a:srgbClr val="182933"/>
                </a:solidFill>
                <a:latin typeface="Verdana"/>
                <a:cs typeface="Verdana"/>
              </a:rPr>
              <a:t> </a:t>
            </a:r>
            <a:r>
              <a:rPr sz="2000" spc="-10" dirty="0">
                <a:solidFill>
                  <a:srgbClr val="182933"/>
                </a:solidFill>
                <a:latin typeface="Verdana"/>
                <a:cs typeface="Verdana"/>
              </a:rPr>
              <a:t>child. </a:t>
            </a:r>
            <a:r>
              <a:rPr sz="2000" dirty="0">
                <a:solidFill>
                  <a:srgbClr val="182933"/>
                </a:solidFill>
                <a:latin typeface="Verdana"/>
                <a:cs typeface="Verdana"/>
              </a:rPr>
              <a:t>That’s</a:t>
            </a:r>
            <a:r>
              <a:rPr sz="2000" spc="-45" dirty="0">
                <a:solidFill>
                  <a:srgbClr val="182933"/>
                </a:solidFill>
                <a:latin typeface="Verdana"/>
                <a:cs typeface="Verdana"/>
              </a:rPr>
              <a:t> </a:t>
            </a:r>
            <a:r>
              <a:rPr sz="2000" spc="60" dirty="0">
                <a:solidFill>
                  <a:srgbClr val="182933"/>
                </a:solidFill>
                <a:latin typeface="Verdana"/>
                <a:cs typeface="Verdana"/>
              </a:rPr>
              <a:t>why</a:t>
            </a:r>
            <a:r>
              <a:rPr sz="2000" spc="-40" dirty="0">
                <a:solidFill>
                  <a:srgbClr val="182933"/>
                </a:solidFill>
                <a:latin typeface="Verdana"/>
                <a:cs typeface="Verdana"/>
              </a:rPr>
              <a:t> </a:t>
            </a:r>
            <a:r>
              <a:rPr sz="2000" dirty="0">
                <a:solidFill>
                  <a:srgbClr val="182933"/>
                </a:solidFill>
                <a:latin typeface="Verdana"/>
                <a:cs typeface="Verdana"/>
              </a:rPr>
              <a:t>our</a:t>
            </a:r>
            <a:r>
              <a:rPr sz="2000" spc="-40" dirty="0">
                <a:solidFill>
                  <a:srgbClr val="182933"/>
                </a:solidFill>
                <a:latin typeface="Verdana"/>
                <a:cs typeface="Verdana"/>
              </a:rPr>
              <a:t> </a:t>
            </a:r>
            <a:r>
              <a:rPr sz="2000" spc="45" dirty="0">
                <a:solidFill>
                  <a:srgbClr val="182933"/>
                </a:solidFill>
                <a:latin typeface="Verdana"/>
                <a:cs typeface="Verdana"/>
              </a:rPr>
              <a:t>programs</a:t>
            </a:r>
            <a:r>
              <a:rPr sz="2000" spc="-65" dirty="0">
                <a:solidFill>
                  <a:srgbClr val="182933"/>
                </a:solidFill>
                <a:latin typeface="Verdana"/>
                <a:cs typeface="Verdana"/>
              </a:rPr>
              <a:t> </a:t>
            </a:r>
            <a:r>
              <a:rPr sz="2000" spc="45" dirty="0">
                <a:solidFill>
                  <a:srgbClr val="182933"/>
                </a:solidFill>
                <a:latin typeface="Verdana"/>
                <a:cs typeface="Verdana"/>
              </a:rPr>
              <a:t>support</a:t>
            </a:r>
            <a:r>
              <a:rPr sz="2000" spc="-85" dirty="0">
                <a:solidFill>
                  <a:srgbClr val="182933"/>
                </a:solidFill>
                <a:latin typeface="Verdana"/>
                <a:cs typeface="Verdana"/>
              </a:rPr>
              <a:t> </a:t>
            </a:r>
            <a:r>
              <a:rPr sz="2000" spc="-10" dirty="0">
                <a:solidFill>
                  <a:srgbClr val="182933"/>
                </a:solidFill>
                <a:latin typeface="Verdana"/>
                <a:cs typeface="Verdana"/>
              </a:rPr>
              <a:t>parents</a:t>
            </a:r>
            <a:r>
              <a:rPr sz="2000" spc="60" dirty="0">
                <a:solidFill>
                  <a:srgbClr val="182933"/>
                </a:solidFill>
                <a:latin typeface="Verdana"/>
                <a:cs typeface="Verdana"/>
              </a:rPr>
              <a:t> with</a:t>
            </a:r>
            <a:r>
              <a:rPr sz="2000" spc="-55" dirty="0">
                <a:solidFill>
                  <a:srgbClr val="182933"/>
                </a:solidFill>
                <a:latin typeface="Verdana"/>
                <a:cs typeface="Verdana"/>
              </a:rPr>
              <a:t> </a:t>
            </a:r>
            <a:r>
              <a:rPr sz="2000" dirty="0">
                <a:solidFill>
                  <a:srgbClr val="182933"/>
                </a:solidFill>
                <a:latin typeface="Verdana"/>
                <a:cs typeface="Verdana"/>
              </a:rPr>
              <a:t>a</a:t>
            </a:r>
            <a:r>
              <a:rPr sz="2000" spc="-10" dirty="0">
                <a:solidFill>
                  <a:srgbClr val="182933"/>
                </a:solidFill>
                <a:latin typeface="Verdana"/>
                <a:cs typeface="Verdana"/>
              </a:rPr>
              <a:t> </a:t>
            </a:r>
            <a:r>
              <a:rPr lang="en-GB" sz="2000" spc="-10" dirty="0">
                <a:solidFill>
                  <a:srgbClr val="182933"/>
                </a:solidFill>
                <a:latin typeface="Verdana"/>
                <a:cs typeface="Verdana"/>
              </a:rPr>
              <a:t>P</a:t>
            </a:r>
            <a:r>
              <a:rPr sz="2000" dirty="0" err="1">
                <a:solidFill>
                  <a:srgbClr val="182933"/>
                </a:solidFill>
                <a:latin typeface="Verdana"/>
                <a:cs typeface="Verdana"/>
              </a:rPr>
              <a:t>arent</a:t>
            </a:r>
            <a:r>
              <a:rPr sz="2000" spc="-55" dirty="0">
                <a:solidFill>
                  <a:srgbClr val="182933"/>
                </a:solidFill>
                <a:latin typeface="Verdana"/>
                <a:cs typeface="Verdana"/>
              </a:rPr>
              <a:t> </a:t>
            </a:r>
            <a:r>
              <a:rPr sz="2000" spc="80" dirty="0">
                <a:solidFill>
                  <a:srgbClr val="182933"/>
                </a:solidFill>
                <a:latin typeface="Verdana"/>
                <a:cs typeface="Verdana"/>
              </a:rPr>
              <a:t>App</a:t>
            </a:r>
            <a:r>
              <a:rPr lang="en-GB" sz="2000" spc="-55" dirty="0">
                <a:solidFill>
                  <a:srgbClr val="182933"/>
                </a:solidFill>
                <a:latin typeface="Verdana"/>
                <a:cs typeface="Verdana"/>
              </a:rPr>
              <a:t>.</a:t>
            </a:r>
            <a:endParaRPr sz="2000" dirty="0">
              <a:latin typeface="Verdana"/>
              <a:cs typeface="Verdana"/>
            </a:endParaRPr>
          </a:p>
        </p:txBody>
      </p:sp>
      <p:pic>
        <p:nvPicPr>
          <p:cNvPr id="9" name="object 9"/>
          <p:cNvPicPr/>
          <p:nvPr/>
        </p:nvPicPr>
        <p:blipFill>
          <a:blip r:embed="rId2" cstate="print"/>
          <a:stretch>
            <a:fillRect/>
          </a:stretch>
        </p:blipFill>
        <p:spPr>
          <a:xfrm>
            <a:off x="6559295" y="888491"/>
            <a:ext cx="4965192" cy="5079492"/>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12"/>
            <a:ext cx="12192000" cy="6858000"/>
            <a:chOff x="0" y="12"/>
            <a:chExt cx="12192000" cy="6858000"/>
          </a:xfrm>
        </p:grpSpPr>
        <p:sp>
          <p:nvSpPr>
            <p:cNvPr id="3" name="object 3"/>
            <p:cNvSpPr/>
            <p:nvPr/>
          </p:nvSpPr>
          <p:spPr>
            <a:xfrm>
              <a:off x="0" y="12"/>
              <a:ext cx="12192000" cy="6667500"/>
            </a:xfrm>
            <a:custGeom>
              <a:avLst/>
              <a:gdLst/>
              <a:ahLst/>
              <a:cxnLst/>
              <a:rect l="l" t="t" r="r" b="b"/>
              <a:pathLst>
                <a:path w="12192000" h="6667500">
                  <a:moveTo>
                    <a:pt x="12192000" y="0"/>
                  </a:moveTo>
                  <a:lnTo>
                    <a:pt x="0" y="0"/>
                  </a:lnTo>
                  <a:lnTo>
                    <a:pt x="0" y="6667119"/>
                  </a:lnTo>
                  <a:lnTo>
                    <a:pt x="12192000" y="6667119"/>
                  </a:lnTo>
                  <a:lnTo>
                    <a:pt x="12192000" y="0"/>
                  </a:lnTo>
                  <a:close/>
                </a:path>
              </a:pathLst>
            </a:custGeom>
            <a:solidFill>
              <a:srgbClr val="DF8F8F"/>
            </a:solidFill>
          </p:spPr>
          <p:txBody>
            <a:bodyPr wrap="square" lIns="0" tIns="0" rIns="0" bIns="0" rtlCol="0"/>
            <a:lstStyle/>
            <a:p>
              <a:endParaRPr/>
            </a:p>
          </p:txBody>
        </p:sp>
        <p:sp>
          <p:nvSpPr>
            <p:cNvPr id="4" name="object 4"/>
            <p:cNvSpPr/>
            <p:nvPr/>
          </p:nvSpPr>
          <p:spPr>
            <a:xfrm>
              <a:off x="0" y="941831"/>
              <a:ext cx="12192000" cy="5916295"/>
            </a:xfrm>
            <a:custGeom>
              <a:avLst/>
              <a:gdLst/>
              <a:ahLst/>
              <a:cxnLst/>
              <a:rect l="l" t="t" r="r" b="b"/>
              <a:pathLst>
                <a:path w="12192000" h="5916295">
                  <a:moveTo>
                    <a:pt x="885812" y="0"/>
                  </a:moveTo>
                  <a:lnTo>
                    <a:pt x="304800" y="0"/>
                  </a:lnTo>
                  <a:lnTo>
                    <a:pt x="304800" y="57150"/>
                  </a:lnTo>
                  <a:lnTo>
                    <a:pt x="885812" y="57150"/>
                  </a:lnTo>
                  <a:lnTo>
                    <a:pt x="885812" y="0"/>
                  </a:lnTo>
                  <a:close/>
                </a:path>
                <a:path w="12192000" h="5916295">
                  <a:moveTo>
                    <a:pt x="12192000" y="5725592"/>
                  </a:moveTo>
                  <a:lnTo>
                    <a:pt x="0" y="5725592"/>
                  </a:lnTo>
                  <a:lnTo>
                    <a:pt x="0" y="5916092"/>
                  </a:lnTo>
                  <a:lnTo>
                    <a:pt x="12192000" y="5916092"/>
                  </a:lnTo>
                  <a:lnTo>
                    <a:pt x="12192000" y="5725592"/>
                  </a:lnTo>
                  <a:close/>
                </a:path>
              </a:pathLst>
            </a:custGeom>
            <a:solidFill>
              <a:srgbClr val="ECBBBB"/>
            </a:solidFill>
          </p:spPr>
          <p:txBody>
            <a:bodyPr wrap="square" lIns="0" tIns="0" rIns="0" bIns="0" rtlCol="0"/>
            <a:lstStyle/>
            <a:p>
              <a:endParaRPr/>
            </a:p>
          </p:txBody>
        </p:sp>
      </p:grpSp>
      <p:sp>
        <p:nvSpPr>
          <p:cNvPr id="5" name="object 5"/>
          <p:cNvSpPr txBox="1"/>
          <p:nvPr/>
        </p:nvSpPr>
        <p:spPr>
          <a:xfrm>
            <a:off x="292404" y="281686"/>
            <a:ext cx="1043305" cy="177800"/>
          </a:xfrm>
          <a:prstGeom prst="rect">
            <a:avLst/>
          </a:prstGeom>
        </p:spPr>
        <p:txBody>
          <a:bodyPr vert="horz" wrap="square" lIns="0" tIns="12065" rIns="0" bIns="0" rtlCol="0">
            <a:spAutoFit/>
          </a:bodyPr>
          <a:lstStyle/>
          <a:p>
            <a:pPr marL="12700">
              <a:lnSpc>
                <a:spcPct val="100000"/>
              </a:lnSpc>
              <a:spcBef>
                <a:spcPts val="95"/>
              </a:spcBef>
            </a:pPr>
            <a:r>
              <a:rPr sz="1000" b="1" dirty="0">
                <a:solidFill>
                  <a:srgbClr val="182933"/>
                </a:solidFill>
                <a:latin typeface="Tahoma"/>
                <a:cs typeface="Tahoma"/>
              </a:rPr>
              <a:t>Our</a:t>
            </a:r>
            <a:r>
              <a:rPr sz="1000" b="1" spc="40" dirty="0">
                <a:solidFill>
                  <a:srgbClr val="182933"/>
                </a:solidFill>
                <a:latin typeface="Tahoma"/>
                <a:cs typeface="Tahoma"/>
              </a:rPr>
              <a:t> </a:t>
            </a:r>
            <a:r>
              <a:rPr sz="1000" b="1" spc="-10" dirty="0">
                <a:solidFill>
                  <a:srgbClr val="182933"/>
                </a:solidFill>
                <a:latin typeface="Tahoma"/>
                <a:cs typeface="Tahoma"/>
              </a:rPr>
              <a:t>Philosophy</a:t>
            </a:r>
            <a:endParaRPr sz="1000">
              <a:latin typeface="Tahoma"/>
              <a:cs typeface="Tahoma"/>
            </a:endParaRPr>
          </a:p>
        </p:txBody>
      </p:sp>
      <p:sp>
        <p:nvSpPr>
          <p:cNvPr id="6" name="object 6"/>
          <p:cNvSpPr txBox="1"/>
          <p:nvPr/>
        </p:nvSpPr>
        <p:spPr>
          <a:xfrm>
            <a:off x="292404" y="4345889"/>
            <a:ext cx="2858135" cy="1060034"/>
          </a:xfrm>
          <a:prstGeom prst="rect">
            <a:avLst/>
          </a:prstGeom>
        </p:spPr>
        <p:txBody>
          <a:bodyPr vert="horz" wrap="square" lIns="0" tIns="10795" rIns="0" bIns="0" rtlCol="0">
            <a:spAutoFit/>
          </a:bodyPr>
          <a:lstStyle/>
          <a:p>
            <a:pPr marL="12700" marR="5080">
              <a:lnSpc>
                <a:spcPct val="109100"/>
              </a:lnSpc>
              <a:spcBef>
                <a:spcPts val="85"/>
              </a:spcBef>
            </a:pPr>
            <a:r>
              <a:rPr sz="1600" dirty="0">
                <a:solidFill>
                  <a:srgbClr val="182933"/>
                </a:solidFill>
                <a:latin typeface="Verdana"/>
                <a:cs typeface="Verdana"/>
              </a:rPr>
              <a:t>All</a:t>
            </a:r>
            <a:r>
              <a:rPr sz="1600" spc="-40" dirty="0">
                <a:solidFill>
                  <a:srgbClr val="182933"/>
                </a:solidFill>
                <a:latin typeface="Verdana"/>
                <a:cs typeface="Verdana"/>
              </a:rPr>
              <a:t> </a:t>
            </a:r>
            <a:r>
              <a:rPr sz="1600" dirty="0">
                <a:solidFill>
                  <a:srgbClr val="182933"/>
                </a:solidFill>
                <a:latin typeface="Verdana"/>
                <a:cs typeface="Verdana"/>
              </a:rPr>
              <a:t>of</a:t>
            </a:r>
            <a:r>
              <a:rPr sz="1600" spc="-35" dirty="0">
                <a:solidFill>
                  <a:srgbClr val="182933"/>
                </a:solidFill>
                <a:latin typeface="Verdana"/>
                <a:cs typeface="Verdana"/>
              </a:rPr>
              <a:t> </a:t>
            </a:r>
            <a:r>
              <a:rPr sz="1600" dirty="0">
                <a:solidFill>
                  <a:srgbClr val="182933"/>
                </a:solidFill>
                <a:latin typeface="Verdana"/>
                <a:cs typeface="Verdana"/>
              </a:rPr>
              <a:t>our</a:t>
            </a:r>
            <a:r>
              <a:rPr sz="1600" spc="-25" dirty="0">
                <a:solidFill>
                  <a:srgbClr val="182933"/>
                </a:solidFill>
                <a:latin typeface="Verdana"/>
                <a:cs typeface="Verdana"/>
              </a:rPr>
              <a:t> </a:t>
            </a:r>
            <a:r>
              <a:rPr sz="1600" spc="55" dirty="0">
                <a:solidFill>
                  <a:srgbClr val="182933"/>
                </a:solidFill>
                <a:latin typeface="Verdana"/>
                <a:cs typeface="Verdana"/>
              </a:rPr>
              <a:t>content</a:t>
            </a:r>
            <a:r>
              <a:rPr sz="1600" spc="-80" dirty="0">
                <a:solidFill>
                  <a:srgbClr val="182933"/>
                </a:solidFill>
                <a:latin typeface="Verdana"/>
                <a:cs typeface="Verdana"/>
              </a:rPr>
              <a:t> </a:t>
            </a:r>
            <a:r>
              <a:rPr sz="1600" dirty="0">
                <a:solidFill>
                  <a:srgbClr val="182933"/>
                </a:solidFill>
                <a:latin typeface="Verdana"/>
                <a:cs typeface="Verdana"/>
              </a:rPr>
              <a:t>is</a:t>
            </a:r>
            <a:r>
              <a:rPr sz="1600" spc="-40" dirty="0">
                <a:solidFill>
                  <a:srgbClr val="182933"/>
                </a:solidFill>
                <a:latin typeface="Verdana"/>
                <a:cs typeface="Verdana"/>
              </a:rPr>
              <a:t> </a:t>
            </a:r>
            <a:r>
              <a:rPr sz="1600" spc="50" dirty="0">
                <a:solidFill>
                  <a:srgbClr val="182933"/>
                </a:solidFill>
                <a:latin typeface="Verdana"/>
                <a:cs typeface="Verdana"/>
              </a:rPr>
              <a:t>enabled</a:t>
            </a:r>
            <a:r>
              <a:rPr sz="1600" spc="-65" dirty="0">
                <a:solidFill>
                  <a:srgbClr val="182933"/>
                </a:solidFill>
                <a:latin typeface="Verdana"/>
                <a:cs typeface="Verdana"/>
              </a:rPr>
              <a:t> </a:t>
            </a:r>
            <a:r>
              <a:rPr sz="1600" spc="-25" dirty="0">
                <a:solidFill>
                  <a:srgbClr val="182933"/>
                </a:solidFill>
                <a:latin typeface="Verdana"/>
                <a:cs typeface="Verdana"/>
              </a:rPr>
              <a:t>by </a:t>
            </a:r>
            <a:r>
              <a:rPr sz="1600" spc="10" dirty="0">
                <a:solidFill>
                  <a:srgbClr val="182933"/>
                </a:solidFill>
                <a:latin typeface="Verdana"/>
                <a:cs typeface="Verdana"/>
              </a:rPr>
              <a:t>technology,</a:t>
            </a:r>
            <a:r>
              <a:rPr sz="1600" spc="65" dirty="0">
                <a:solidFill>
                  <a:srgbClr val="182933"/>
                </a:solidFill>
                <a:latin typeface="Verdana"/>
                <a:cs typeface="Verdana"/>
              </a:rPr>
              <a:t> making</a:t>
            </a:r>
            <a:r>
              <a:rPr sz="1600" spc="55" dirty="0">
                <a:solidFill>
                  <a:srgbClr val="182933"/>
                </a:solidFill>
                <a:latin typeface="Verdana"/>
                <a:cs typeface="Verdana"/>
              </a:rPr>
              <a:t> </a:t>
            </a:r>
            <a:r>
              <a:rPr sz="1600" spc="10" dirty="0">
                <a:solidFill>
                  <a:srgbClr val="182933"/>
                </a:solidFill>
                <a:latin typeface="Verdana"/>
                <a:cs typeface="Verdana"/>
              </a:rPr>
              <a:t>the</a:t>
            </a:r>
            <a:r>
              <a:rPr sz="1600" spc="90" dirty="0">
                <a:solidFill>
                  <a:srgbClr val="182933"/>
                </a:solidFill>
                <a:latin typeface="Verdana"/>
                <a:cs typeface="Verdana"/>
              </a:rPr>
              <a:t> </a:t>
            </a:r>
            <a:r>
              <a:rPr sz="1600" spc="10" dirty="0">
                <a:solidFill>
                  <a:srgbClr val="182933"/>
                </a:solidFill>
                <a:latin typeface="Verdana"/>
                <a:cs typeface="Verdana"/>
              </a:rPr>
              <a:t>learning</a:t>
            </a:r>
            <a:r>
              <a:rPr sz="1600" spc="45" dirty="0">
                <a:solidFill>
                  <a:srgbClr val="182933"/>
                </a:solidFill>
                <a:latin typeface="Verdana"/>
                <a:cs typeface="Verdana"/>
              </a:rPr>
              <a:t> </a:t>
            </a:r>
            <a:r>
              <a:rPr sz="1600" spc="-20" dirty="0">
                <a:solidFill>
                  <a:srgbClr val="182933"/>
                </a:solidFill>
                <a:latin typeface="Verdana"/>
                <a:cs typeface="Verdana"/>
              </a:rPr>
              <a:t>fun, </a:t>
            </a:r>
            <a:r>
              <a:rPr sz="1600" dirty="0">
                <a:solidFill>
                  <a:srgbClr val="182933"/>
                </a:solidFill>
                <a:latin typeface="Verdana"/>
                <a:cs typeface="Verdana"/>
              </a:rPr>
              <a:t>easy</a:t>
            </a:r>
            <a:r>
              <a:rPr sz="1600" spc="-100" dirty="0">
                <a:solidFill>
                  <a:srgbClr val="182933"/>
                </a:solidFill>
                <a:latin typeface="Verdana"/>
                <a:cs typeface="Verdana"/>
              </a:rPr>
              <a:t> </a:t>
            </a:r>
            <a:r>
              <a:rPr sz="1600" spc="60" dirty="0">
                <a:solidFill>
                  <a:srgbClr val="182933"/>
                </a:solidFill>
                <a:latin typeface="Verdana"/>
                <a:cs typeface="Verdana"/>
              </a:rPr>
              <a:t>and</a:t>
            </a:r>
            <a:r>
              <a:rPr sz="1600" spc="-80" dirty="0">
                <a:solidFill>
                  <a:srgbClr val="182933"/>
                </a:solidFill>
                <a:latin typeface="Verdana"/>
                <a:cs typeface="Verdana"/>
              </a:rPr>
              <a:t> </a:t>
            </a:r>
            <a:r>
              <a:rPr sz="1600" spc="65" dirty="0">
                <a:solidFill>
                  <a:srgbClr val="182933"/>
                </a:solidFill>
                <a:latin typeface="Verdana"/>
                <a:cs typeface="Verdana"/>
              </a:rPr>
              <a:t>low</a:t>
            </a:r>
            <a:r>
              <a:rPr sz="1600" spc="-105" dirty="0">
                <a:solidFill>
                  <a:srgbClr val="182933"/>
                </a:solidFill>
                <a:latin typeface="Verdana"/>
                <a:cs typeface="Verdana"/>
              </a:rPr>
              <a:t> </a:t>
            </a:r>
            <a:r>
              <a:rPr sz="1600" spc="-10" dirty="0">
                <a:solidFill>
                  <a:srgbClr val="182933"/>
                </a:solidFill>
                <a:latin typeface="Verdana"/>
                <a:cs typeface="Verdana"/>
              </a:rPr>
              <a:t>preparation</a:t>
            </a:r>
            <a:r>
              <a:rPr sz="1150" spc="-10" dirty="0">
                <a:solidFill>
                  <a:srgbClr val="182933"/>
                </a:solidFill>
                <a:latin typeface="Verdana"/>
                <a:cs typeface="Verdana"/>
              </a:rPr>
              <a:t>.</a:t>
            </a:r>
            <a:endParaRPr sz="1150" dirty="0">
              <a:latin typeface="Verdana"/>
              <a:cs typeface="Verdana"/>
            </a:endParaRPr>
          </a:p>
        </p:txBody>
      </p:sp>
      <p:pic>
        <p:nvPicPr>
          <p:cNvPr id="7" name="object 7"/>
          <p:cNvPicPr/>
          <p:nvPr/>
        </p:nvPicPr>
        <p:blipFill>
          <a:blip r:embed="rId2" cstate="print"/>
          <a:stretch>
            <a:fillRect/>
          </a:stretch>
        </p:blipFill>
        <p:spPr>
          <a:xfrm>
            <a:off x="6559295" y="888491"/>
            <a:ext cx="4965192" cy="5079492"/>
          </a:xfrm>
          <a:prstGeom prst="rect">
            <a:avLst/>
          </a:prstGeom>
        </p:spPr>
      </p:pic>
      <p:sp>
        <p:nvSpPr>
          <p:cNvPr id="8" name="object 8"/>
          <p:cNvSpPr txBox="1">
            <a:spLocks noGrp="1"/>
          </p:cNvSpPr>
          <p:nvPr>
            <p:ph type="title"/>
          </p:nvPr>
        </p:nvSpPr>
        <p:spPr>
          <a:prstGeom prst="rect">
            <a:avLst/>
          </a:prstGeom>
        </p:spPr>
        <p:txBody>
          <a:bodyPr vert="horz" wrap="square" lIns="0" tIns="12700" rIns="0" bIns="0" rtlCol="0">
            <a:spAutoFit/>
          </a:bodyPr>
          <a:lstStyle/>
          <a:p>
            <a:pPr marL="13335" marR="5080">
              <a:lnSpc>
                <a:spcPct val="100099"/>
              </a:lnSpc>
              <a:spcBef>
                <a:spcPts val="100"/>
              </a:spcBef>
            </a:pPr>
            <a:r>
              <a:rPr sz="7000" dirty="0">
                <a:solidFill>
                  <a:srgbClr val="FFFFFF"/>
                </a:solidFill>
              </a:rPr>
              <a:t>4.</a:t>
            </a:r>
            <a:r>
              <a:rPr sz="7000" spc="-310" dirty="0">
                <a:solidFill>
                  <a:srgbClr val="FFFFFF"/>
                </a:solidFill>
              </a:rPr>
              <a:t> </a:t>
            </a:r>
            <a:r>
              <a:rPr sz="7000" spc="345" dirty="0">
                <a:solidFill>
                  <a:srgbClr val="FFFFFF"/>
                </a:solidFill>
              </a:rPr>
              <a:t>Fun</a:t>
            </a:r>
            <a:r>
              <a:rPr sz="7000" spc="-80" dirty="0">
                <a:solidFill>
                  <a:srgbClr val="FFFFFF"/>
                </a:solidFill>
              </a:rPr>
              <a:t> </a:t>
            </a:r>
            <a:r>
              <a:rPr sz="7000" spc="155" dirty="0">
                <a:solidFill>
                  <a:srgbClr val="FFFFFF"/>
                </a:solidFill>
              </a:rPr>
              <a:t>to </a:t>
            </a:r>
            <a:r>
              <a:rPr sz="7000" spc="270" dirty="0">
                <a:solidFill>
                  <a:srgbClr val="FFFFFF"/>
                </a:solidFill>
              </a:rPr>
              <a:t>teach</a:t>
            </a:r>
            <a:r>
              <a:rPr sz="7000" spc="-65" dirty="0">
                <a:solidFill>
                  <a:srgbClr val="FFFFFF"/>
                </a:solidFill>
              </a:rPr>
              <a:t> </a:t>
            </a:r>
            <a:r>
              <a:rPr sz="7000" spc="275" dirty="0">
                <a:solidFill>
                  <a:srgbClr val="FFFFFF"/>
                </a:solidFill>
              </a:rPr>
              <a:t>and </a:t>
            </a:r>
            <a:r>
              <a:rPr sz="7000" spc="155" dirty="0">
                <a:solidFill>
                  <a:srgbClr val="FFFFFF"/>
                </a:solidFill>
              </a:rPr>
              <a:t>easy</a:t>
            </a:r>
            <a:r>
              <a:rPr sz="7000" spc="-60" dirty="0">
                <a:solidFill>
                  <a:srgbClr val="FFFFFF"/>
                </a:solidFill>
              </a:rPr>
              <a:t> </a:t>
            </a:r>
            <a:r>
              <a:rPr sz="7000" spc="180" dirty="0">
                <a:solidFill>
                  <a:srgbClr val="FFFFFF"/>
                </a:solidFill>
              </a:rPr>
              <a:t>to</a:t>
            </a:r>
            <a:r>
              <a:rPr sz="7000" spc="-60" dirty="0">
                <a:solidFill>
                  <a:srgbClr val="FFFFFF"/>
                </a:solidFill>
              </a:rPr>
              <a:t> </a:t>
            </a:r>
            <a:r>
              <a:rPr sz="7000" spc="130" dirty="0">
                <a:solidFill>
                  <a:srgbClr val="FFFFFF"/>
                </a:solidFill>
              </a:rPr>
              <a:t>learn</a:t>
            </a:r>
            <a:endParaRPr sz="7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12"/>
            <a:ext cx="12192000" cy="6858000"/>
            <a:chOff x="0" y="12"/>
            <a:chExt cx="12192000" cy="6858000"/>
          </a:xfrm>
        </p:grpSpPr>
        <p:sp>
          <p:nvSpPr>
            <p:cNvPr id="3" name="object 3"/>
            <p:cNvSpPr/>
            <p:nvPr/>
          </p:nvSpPr>
          <p:spPr>
            <a:xfrm>
              <a:off x="0" y="12"/>
              <a:ext cx="12192000" cy="6667500"/>
            </a:xfrm>
            <a:custGeom>
              <a:avLst/>
              <a:gdLst/>
              <a:ahLst/>
              <a:cxnLst/>
              <a:rect l="l" t="t" r="r" b="b"/>
              <a:pathLst>
                <a:path w="12192000" h="6667500">
                  <a:moveTo>
                    <a:pt x="12192000" y="0"/>
                  </a:moveTo>
                  <a:lnTo>
                    <a:pt x="0" y="0"/>
                  </a:lnTo>
                  <a:lnTo>
                    <a:pt x="0" y="6667119"/>
                  </a:lnTo>
                  <a:lnTo>
                    <a:pt x="12192000" y="6667119"/>
                  </a:lnTo>
                  <a:lnTo>
                    <a:pt x="12192000" y="0"/>
                  </a:lnTo>
                  <a:close/>
                </a:path>
              </a:pathLst>
            </a:custGeom>
            <a:solidFill>
              <a:srgbClr val="EBD562"/>
            </a:solidFill>
          </p:spPr>
          <p:txBody>
            <a:bodyPr wrap="square" lIns="0" tIns="0" rIns="0" bIns="0" rtlCol="0"/>
            <a:lstStyle/>
            <a:p>
              <a:endParaRPr/>
            </a:p>
          </p:txBody>
        </p:sp>
        <p:sp>
          <p:nvSpPr>
            <p:cNvPr id="4" name="object 4"/>
            <p:cNvSpPr/>
            <p:nvPr/>
          </p:nvSpPr>
          <p:spPr>
            <a:xfrm>
              <a:off x="0" y="941831"/>
              <a:ext cx="12192000" cy="5916295"/>
            </a:xfrm>
            <a:custGeom>
              <a:avLst/>
              <a:gdLst/>
              <a:ahLst/>
              <a:cxnLst/>
              <a:rect l="l" t="t" r="r" b="b"/>
              <a:pathLst>
                <a:path w="12192000" h="5916295">
                  <a:moveTo>
                    <a:pt x="885812" y="0"/>
                  </a:moveTo>
                  <a:lnTo>
                    <a:pt x="304800" y="0"/>
                  </a:lnTo>
                  <a:lnTo>
                    <a:pt x="304800" y="57150"/>
                  </a:lnTo>
                  <a:lnTo>
                    <a:pt x="885812" y="57150"/>
                  </a:lnTo>
                  <a:lnTo>
                    <a:pt x="885812" y="0"/>
                  </a:lnTo>
                  <a:close/>
                </a:path>
                <a:path w="12192000" h="5916295">
                  <a:moveTo>
                    <a:pt x="12192000" y="5725592"/>
                  </a:moveTo>
                  <a:lnTo>
                    <a:pt x="0" y="5725592"/>
                  </a:lnTo>
                  <a:lnTo>
                    <a:pt x="0" y="5916092"/>
                  </a:lnTo>
                  <a:lnTo>
                    <a:pt x="12192000" y="5916092"/>
                  </a:lnTo>
                  <a:lnTo>
                    <a:pt x="12192000" y="5725592"/>
                  </a:lnTo>
                  <a:close/>
                </a:path>
              </a:pathLst>
            </a:custGeom>
            <a:solidFill>
              <a:srgbClr val="F3E7A1"/>
            </a:solidFill>
          </p:spPr>
          <p:txBody>
            <a:bodyPr wrap="square" lIns="0" tIns="0" rIns="0" bIns="0" rtlCol="0"/>
            <a:lstStyle/>
            <a:p>
              <a:endParaRPr/>
            </a:p>
          </p:txBody>
        </p:sp>
      </p:grpSp>
      <p:sp>
        <p:nvSpPr>
          <p:cNvPr id="5" name="object 5"/>
          <p:cNvSpPr txBox="1"/>
          <p:nvPr/>
        </p:nvSpPr>
        <p:spPr>
          <a:xfrm>
            <a:off x="292404" y="281686"/>
            <a:ext cx="1043305" cy="177800"/>
          </a:xfrm>
          <a:prstGeom prst="rect">
            <a:avLst/>
          </a:prstGeom>
        </p:spPr>
        <p:txBody>
          <a:bodyPr vert="horz" wrap="square" lIns="0" tIns="12065" rIns="0" bIns="0" rtlCol="0">
            <a:spAutoFit/>
          </a:bodyPr>
          <a:lstStyle/>
          <a:p>
            <a:pPr marL="12700">
              <a:lnSpc>
                <a:spcPct val="100000"/>
              </a:lnSpc>
              <a:spcBef>
                <a:spcPts val="95"/>
              </a:spcBef>
            </a:pPr>
            <a:r>
              <a:rPr sz="1000" b="1" dirty="0">
                <a:solidFill>
                  <a:srgbClr val="182933"/>
                </a:solidFill>
                <a:latin typeface="Tahoma"/>
                <a:cs typeface="Tahoma"/>
              </a:rPr>
              <a:t>Our</a:t>
            </a:r>
            <a:r>
              <a:rPr sz="1000" b="1" spc="40" dirty="0">
                <a:solidFill>
                  <a:srgbClr val="182933"/>
                </a:solidFill>
                <a:latin typeface="Tahoma"/>
                <a:cs typeface="Tahoma"/>
              </a:rPr>
              <a:t> </a:t>
            </a:r>
            <a:r>
              <a:rPr sz="1000" b="1" spc="-10" dirty="0">
                <a:solidFill>
                  <a:srgbClr val="182933"/>
                </a:solidFill>
                <a:latin typeface="Tahoma"/>
                <a:cs typeface="Tahoma"/>
              </a:rPr>
              <a:t>Philosophy</a:t>
            </a:r>
            <a:endParaRPr sz="1000">
              <a:latin typeface="Tahoma"/>
              <a:cs typeface="Tahoma"/>
            </a:endParaRPr>
          </a:p>
        </p:txBody>
      </p:sp>
      <p:sp>
        <p:nvSpPr>
          <p:cNvPr id="6" name="object 6"/>
          <p:cNvSpPr txBox="1">
            <a:spLocks noGrp="1"/>
          </p:cNvSpPr>
          <p:nvPr>
            <p:ph type="title"/>
          </p:nvPr>
        </p:nvSpPr>
        <p:spPr>
          <a:prstGeom prst="rect">
            <a:avLst/>
          </a:prstGeom>
        </p:spPr>
        <p:txBody>
          <a:bodyPr vert="horz" wrap="square" lIns="0" tIns="83693" rIns="0" bIns="0" rtlCol="0">
            <a:spAutoFit/>
          </a:bodyPr>
          <a:lstStyle/>
          <a:p>
            <a:pPr marL="12700">
              <a:lnSpc>
                <a:spcPts val="7434"/>
              </a:lnSpc>
              <a:spcBef>
                <a:spcPts val="110"/>
              </a:spcBef>
            </a:pPr>
            <a:r>
              <a:rPr sz="7000" spc="-340" dirty="0">
                <a:solidFill>
                  <a:srgbClr val="FFFFFF"/>
                </a:solidFill>
              </a:rPr>
              <a:t>5.</a:t>
            </a:r>
            <a:r>
              <a:rPr sz="7000" spc="-330" dirty="0">
                <a:solidFill>
                  <a:srgbClr val="FFFFFF"/>
                </a:solidFill>
              </a:rPr>
              <a:t> </a:t>
            </a:r>
            <a:r>
              <a:rPr sz="7000" spc="135" dirty="0">
                <a:solidFill>
                  <a:srgbClr val="FFFFFF"/>
                </a:solidFill>
              </a:rPr>
              <a:t>Equitable</a:t>
            </a:r>
            <a:endParaRPr sz="7000"/>
          </a:p>
          <a:p>
            <a:pPr marL="12700" marR="2322195">
              <a:lnSpc>
                <a:spcPct val="77400"/>
              </a:lnSpc>
              <a:spcBef>
                <a:spcPts val="935"/>
              </a:spcBef>
            </a:pPr>
            <a:r>
              <a:rPr sz="7000" spc="170" dirty="0">
                <a:solidFill>
                  <a:srgbClr val="FFFFFF"/>
                </a:solidFill>
              </a:rPr>
              <a:t>access </a:t>
            </a:r>
            <a:r>
              <a:rPr sz="7000" spc="65" dirty="0">
                <a:solidFill>
                  <a:srgbClr val="FFFFFF"/>
                </a:solidFill>
              </a:rPr>
              <a:t>for</a:t>
            </a:r>
            <a:r>
              <a:rPr sz="7000" spc="-509" dirty="0">
                <a:solidFill>
                  <a:srgbClr val="FFFFFF"/>
                </a:solidFill>
              </a:rPr>
              <a:t> </a:t>
            </a:r>
            <a:r>
              <a:rPr sz="7000" spc="-25" dirty="0">
                <a:solidFill>
                  <a:srgbClr val="FFFFFF"/>
                </a:solidFill>
              </a:rPr>
              <a:t>all</a:t>
            </a:r>
            <a:endParaRPr sz="7000"/>
          </a:p>
        </p:txBody>
      </p:sp>
      <p:sp>
        <p:nvSpPr>
          <p:cNvPr id="7" name="object 7"/>
          <p:cNvSpPr txBox="1"/>
          <p:nvPr/>
        </p:nvSpPr>
        <p:spPr>
          <a:xfrm>
            <a:off x="292404" y="4571428"/>
            <a:ext cx="4736796" cy="1254254"/>
          </a:xfrm>
          <a:prstGeom prst="rect">
            <a:avLst/>
          </a:prstGeom>
        </p:spPr>
        <p:txBody>
          <a:bodyPr vert="horz" wrap="square" lIns="0" tIns="6985" rIns="0" bIns="0" rtlCol="0">
            <a:spAutoFit/>
          </a:bodyPr>
          <a:lstStyle/>
          <a:p>
            <a:pPr marL="12700" marR="5080">
              <a:lnSpc>
                <a:spcPct val="108700"/>
              </a:lnSpc>
              <a:spcBef>
                <a:spcPts val="55"/>
              </a:spcBef>
            </a:pPr>
            <a:r>
              <a:rPr sz="2000" dirty="0">
                <a:solidFill>
                  <a:srgbClr val="182933"/>
                </a:solidFill>
                <a:latin typeface="Verdana"/>
                <a:cs typeface="Verdana"/>
              </a:rPr>
              <a:t>We’re </a:t>
            </a:r>
            <a:r>
              <a:rPr sz="2000" spc="-10" dirty="0">
                <a:solidFill>
                  <a:srgbClr val="182933"/>
                </a:solidFill>
                <a:latin typeface="Verdana"/>
                <a:cs typeface="Verdana"/>
              </a:rPr>
              <a:t>also</a:t>
            </a:r>
            <a:r>
              <a:rPr sz="2000" dirty="0">
                <a:solidFill>
                  <a:srgbClr val="182933"/>
                </a:solidFill>
                <a:latin typeface="Verdana"/>
                <a:cs typeface="Verdana"/>
              </a:rPr>
              <a:t> proud</a:t>
            </a:r>
            <a:r>
              <a:rPr sz="2000" spc="-15" dirty="0">
                <a:solidFill>
                  <a:srgbClr val="182933"/>
                </a:solidFill>
                <a:latin typeface="Verdana"/>
                <a:cs typeface="Verdana"/>
              </a:rPr>
              <a:t> </a:t>
            </a:r>
            <a:r>
              <a:rPr sz="2000" dirty="0">
                <a:solidFill>
                  <a:srgbClr val="182933"/>
                </a:solidFill>
                <a:latin typeface="Verdana"/>
                <a:cs typeface="Verdana"/>
              </a:rPr>
              <a:t>that</a:t>
            </a:r>
            <a:r>
              <a:rPr sz="2000" spc="30" dirty="0">
                <a:solidFill>
                  <a:srgbClr val="182933"/>
                </a:solidFill>
                <a:latin typeface="Verdana"/>
                <a:cs typeface="Verdana"/>
              </a:rPr>
              <a:t> </a:t>
            </a:r>
            <a:r>
              <a:rPr sz="2000" dirty="0">
                <a:solidFill>
                  <a:srgbClr val="182933"/>
                </a:solidFill>
                <a:latin typeface="Verdana"/>
                <a:cs typeface="Verdana"/>
              </a:rPr>
              <a:t>myHappymind</a:t>
            </a:r>
            <a:r>
              <a:rPr sz="2000" spc="-25" dirty="0">
                <a:solidFill>
                  <a:srgbClr val="182933"/>
                </a:solidFill>
                <a:latin typeface="Verdana"/>
                <a:cs typeface="Verdana"/>
              </a:rPr>
              <a:t> is </a:t>
            </a:r>
            <a:r>
              <a:rPr dirty="0">
                <a:solidFill>
                  <a:srgbClr val="182933"/>
                </a:solidFill>
                <a:latin typeface="Verdana"/>
                <a:cs typeface="Verdana"/>
              </a:rPr>
              <a:t>tailored</a:t>
            </a:r>
            <a:r>
              <a:rPr spc="55" dirty="0">
                <a:solidFill>
                  <a:srgbClr val="182933"/>
                </a:solidFill>
                <a:latin typeface="Verdana"/>
                <a:cs typeface="Verdana"/>
              </a:rPr>
              <a:t> </a:t>
            </a:r>
            <a:r>
              <a:rPr dirty="0">
                <a:solidFill>
                  <a:srgbClr val="182933"/>
                </a:solidFill>
                <a:latin typeface="Verdana"/>
                <a:cs typeface="Verdana"/>
              </a:rPr>
              <a:t>to</a:t>
            </a:r>
            <a:r>
              <a:rPr spc="85" dirty="0">
                <a:solidFill>
                  <a:srgbClr val="182933"/>
                </a:solidFill>
                <a:latin typeface="Verdana"/>
                <a:cs typeface="Verdana"/>
              </a:rPr>
              <a:t> </a:t>
            </a:r>
            <a:r>
              <a:rPr spc="55" dirty="0">
                <a:solidFill>
                  <a:srgbClr val="182933"/>
                </a:solidFill>
                <a:latin typeface="Verdana"/>
                <a:cs typeface="Verdana"/>
              </a:rPr>
              <a:t>meet</a:t>
            </a:r>
            <a:r>
              <a:rPr spc="65" dirty="0">
                <a:solidFill>
                  <a:srgbClr val="182933"/>
                </a:solidFill>
                <a:latin typeface="Verdana"/>
                <a:cs typeface="Verdana"/>
              </a:rPr>
              <a:t> </a:t>
            </a:r>
            <a:r>
              <a:rPr dirty="0">
                <a:solidFill>
                  <a:srgbClr val="182933"/>
                </a:solidFill>
                <a:latin typeface="Verdana"/>
                <a:cs typeface="Verdana"/>
              </a:rPr>
              <a:t>the</a:t>
            </a:r>
            <a:r>
              <a:rPr spc="85" dirty="0">
                <a:solidFill>
                  <a:srgbClr val="182933"/>
                </a:solidFill>
                <a:latin typeface="Verdana"/>
                <a:cs typeface="Verdana"/>
              </a:rPr>
              <a:t> </a:t>
            </a:r>
            <a:r>
              <a:rPr dirty="0">
                <a:solidFill>
                  <a:srgbClr val="182933"/>
                </a:solidFill>
                <a:latin typeface="Verdana"/>
                <a:cs typeface="Verdana"/>
              </a:rPr>
              <a:t>needs</a:t>
            </a:r>
            <a:r>
              <a:rPr spc="40" dirty="0">
                <a:solidFill>
                  <a:srgbClr val="182933"/>
                </a:solidFill>
                <a:latin typeface="Verdana"/>
                <a:cs typeface="Verdana"/>
              </a:rPr>
              <a:t> </a:t>
            </a:r>
            <a:r>
              <a:rPr dirty="0">
                <a:solidFill>
                  <a:srgbClr val="182933"/>
                </a:solidFill>
                <a:latin typeface="Verdana"/>
                <a:cs typeface="Verdana"/>
              </a:rPr>
              <a:t>of</a:t>
            </a:r>
            <a:r>
              <a:rPr spc="105" dirty="0">
                <a:solidFill>
                  <a:srgbClr val="182933"/>
                </a:solidFill>
                <a:latin typeface="Verdana"/>
                <a:cs typeface="Verdana"/>
              </a:rPr>
              <a:t> </a:t>
            </a:r>
            <a:r>
              <a:rPr dirty="0">
                <a:solidFill>
                  <a:srgbClr val="182933"/>
                </a:solidFill>
                <a:latin typeface="Verdana"/>
                <a:cs typeface="Verdana"/>
              </a:rPr>
              <a:t>neuro-</a:t>
            </a:r>
            <a:r>
              <a:rPr spc="-10" dirty="0">
                <a:solidFill>
                  <a:srgbClr val="182933"/>
                </a:solidFill>
                <a:latin typeface="Verdana"/>
                <a:cs typeface="Verdana"/>
              </a:rPr>
              <a:t>diverse </a:t>
            </a:r>
            <a:r>
              <a:rPr spc="45" dirty="0">
                <a:solidFill>
                  <a:srgbClr val="182933"/>
                </a:solidFill>
                <a:latin typeface="Verdana"/>
                <a:cs typeface="Verdana"/>
              </a:rPr>
              <a:t>children</a:t>
            </a:r>
            <a:r>
              <a:rPr spc="-110" dirty="0">
                <a:solidFill>
                  <a:srgbClr val="182933"/>
                </a:solidFill>
                <a:latin typeface="Verdana"/>
                <a:cs typeface="Verdana"/>
              </a:rPr>
              <a:t> </a:t>
            </a:r>
            <a:r>
              <a:rPr spc="60" dirty="0">
                <a:solidFill>
                  <a:srgbClr val="182933"/>
                </a:solidFill>
                <a:latin typeface="Verdana"/>
                <a:cs typeface="Verdana"/>
              </a:rPr>
              <a:t>and</a:t>
            </a:r>
            <a:r>
              <a:rPr spc="-60" dirty="0">
                <a:solidFill>
                  <a:srgbClr val="182933"/>
                </a:solidFill>
                <a:latin typeface="Verdana"/>
                <a:cs typeface="Verdana"/>
              </a:rPr>
              <a:t> </a:t>
            </a:r>
            <a:r>
              <a:rPr spc="80" dirty="0">
                <a:solidFill>
                  <a:srgbClr val="182933"/>
                </a:solidFill>
                <a:latin typeface="Verdana"/>
                <a:cs typeface="Verdana"/>
              </a:rPr>
              <a:t>we</a:t>
            </a:r>
            <a:r>
              <a:rPr spc="-65" dirty="0">
                <a:solidFill>
                  <a:srgbClr val="182933"/>
                </a:solidFill>
                <a:latin typeface="Verdana"/>
                <a:cs typeface="Verdana"/>
              </a:rPr>
              <a:t> </a:t>
            </a:r>
            <a:r>
              <a:rPr dirty="0">
                <a:solidFill>
                  <a:srgbClr val="182933"/>
                </a:solidFill>
                <a:latin typeface="Verdana"/>
                <a:cs typeface="Verdana"/>
              </a:rPr>
              <a:t>have</a:t>
            </a:r>
            <a:r>
              <a:rPr spc="-55" dirty="0">
                <a:solidFill>
                  <a:srgbClr val="182933"/>
                </a:solidFill>
                <a:latin typeface="Verdana"/>
                <a:cs typeface="Verdana"/>
              </a:rPr>
              <a:t> </a:t>
            </a:r>
            <a:r>
              <a:rPr dirty="0">
                <a:solidFill>
                  <a:srgbClr val="182933"/>
                </a:solidFill>
                <a:latin typeface="Verdana"/>
                <a:cs typeface="Verdana"/>
              </a:rPr>
              <a:t>a</a:t>
            </a:r>
            <a:r>
              <a:rPr spc="-55" dirty="0">
                <a:solidFill>
                  <a:srgbClr val="182933"/>
                </a:solidFill>
                <a:latin typeface="Verdana"/>
                <a:cs typeface="Verdana"/>
              </a:rPr>
              <a:t> </a:t>
            </a:r>
            <a:r>
              <a:rPr spc="50" dirty="0">
                <a:solidFill>
                  <a:srgbClr val="182933"/>
                </a:solidFill>
                <a:latin typeface="Verdana"/>
                <a:cs typeface="Verdana"/>
              </a:rPr>
              <a:t>dedicated</a:t>
            </a:r>
            <a:r>
              <a:rPr spc="-95" dirty="0">
                <a:solidFill>
                  <a:srgbClr val="182933"/>
                </a:solidFill>
                <a:latin typeface="Verdana"/>
                <a:cs typeface="Verdana"/>
              </a:rPr>
              <a:t> </a:t>
            </a:r>
            <a:r>
              <a:rPr spc="-10" dirty="0">
                <a:solidFill>
                  <a:srgbClr val="182933"/>
                </a:solidFill>
                <a:latin typeface="Verdana"/>
                <a:cs typeface="Verdana"/>
              </a:rPr>
              <a:t>Special </a:t>
            </a:r>
            <a:r>
              <a:rPr dirty="0">
                <a:solidFill>
                  <a:srgbClr val="182933"/>
                </a:solidFill>
                <a:latin typeface="Verdana"/>
                <a:cs typeface="Verdana"/>
              </a:rPr>
              <a:t>Schools</a:t>
            </a:r>
            <a:r>
              <a:rPr spc="114" dirty="0">
                <a:solidFill>
                  <a:srgbClr val="182933"/>
                </a:solidFill>
                <a:latin typeface="Verdana"/>
                <a:cs typeface="Verdana"/>
              </a:rPr>
              <a:t> </a:t>
            </a:r>
            <a:r>
              <a:rPr spc="-10" dirty="0">
                <a:solidFill>
                  <a:srgbClr val="182933"/>
                </a:solidFill>
                <a:latin typeface="Verdana"/>
                <a:cs typeface="Verdana"/>
              </a:rPr>
              <a:t>Program.</a:t>
            </a:r>
            <a:endParaRPr dirty="0">
              <a:latin typeface="Verdana"/>
              <a:cs typeface="Verdana"/>
            </a:endParaRPr>
          </a:p>
        </p:txBody>
      </p:sp>
      <p:pic>
        <p:nvPicPr>
          <p:cNvPr id="8" name="object 8"/>
          <p:cNvPicPr/>
          <p:nvPr/>
        </p:nvPicPr>
        <p:blipFill>
          <a:blip r:embed="rId2" cstate="print"/>
          <a:stretch>
            <a:fillRect/>
          </a:stretch>
        </p:blipFill>
        <p:spPr>
          <a:xfrm>
            <a:off x="6559295" y="888491"/>
            <a:ext cx="4965192" cy="507949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07086" y="924305"/>
            <a:ext cx="1153795" cy="0"/>
          </a:xfrm>
          <a:custGeom>
            <a:avLst/>
            <a:gdLst/>
            <a:ahLst/>
            <a:cxnLst/>
            <a:rect l="l" t="t" r="r" b="b"/>
            <a:pathLst>
              <a:path w="1153795">
                <a:moveTo>
                  <a:pt x="0" y="0"/>
                </a:moveTo>
                <a:lnTo>
                  <a:pt x="1153795" y="0"/>
                </a:lnTo>
              </a:path>
            </a:pathLst>
          </a:custGeom>
          <a:ln w="101600">
            <a:solidFill>
              <a:srgbClr val="52C49C"/>
            </a:solidFill>
          </a:ln>
        </p:spPr>
        <p:txBody>
          <a:bodyPr wrap="square" lIns="0" tIns="0" rIns="0" bIns="0" rtlCol="0"/>
          <a:lstStyle/>
          <a:p>
            <a:endParaRPr/>
          </a:p>
        </p:txBody>
      </p:sp>
      <p:pic>
        <p:nvPicPr>
          <p:cNvPr id="4" name="object 4"/>
          <p:cNvPicPr/>
          <p:nvPr/>
        </p:nvPicPr>
        <p:blipFill>
          <a:blip r:embed="rId2" cstate="print"/>
          <a:stretch>
            <a:fillRect/>
          </a:stretch>
        </p:blipFill>
        <p:spPr>
          <a:xfrm>
            <a:off x="6096000" y="0"/>
            <a:ext cx="6096000" cy="6858000"/>
          </a:xfrm>
          <a:prstGeom prst="rect">
            <a:avLst/>
          </a:prstGeom>
        </p:spPr>
      </p:pic>
      <p:sp>
        <p:nvSpPr>
          <p:cNvPr id="5" name="object 5"/>
          <p:cNvSpPr txBox="1">
            <a:spLocks noGrp="1"/>
          </p:cNvSpPr>
          <p:nvPr>
            <p:ph type="title"/>
          </p:nvPr>
        </p:nvSpPr>
        <p:spPr>
          <a:xfrm>
            <a:off x="294233" y="1948637"/>
            <a:ext cx="4744085" cy="1014094"/>
          </a:xfrm>
          <a:prstGeom prst="rect">
            <a:avLst/>
          </a:prstGeom>
        </p:spPr>
        <p:txBody>
          <a:bodyPr vert="horz" wrap="square" lIns="0" tIns="12700" rIns="0" bIns="0" rtlCol="0">
            <a:spAutoFit/>
          </a:bodyPr>
          <a:lstStyle/>
          <a:p>
            <a:pPr marL="12700">
              <a:lnSpc>
                <a:spcPts val="2665"/>
              </a:lnSpc>
              <a:spcBef>
                <a:spcPts val="100"/>
              </a:spcBef>
            </a:pPr>
            <a:r>
              <a:rPr sz="2400" spc="-75" dirty="0"/>
              <a:t>“In</a:t>
            </a:r>
            <a:r>
              <a:rPr sz="2400" spc="-40" dirty="0"/>
              <a:t> </a:t>
            </a:r>
            <a:r>
              <a:rPr sz="2400" dirty="0"/>
              <a:t>a</a:t>
            </a:r>
            <a:r>
              <a:rPr sz="2400" spc="-20" dirty="0"/>
              <a:t> </a:t>
            </a:r>
            <a:r>
              <a:rPr sz="2400" spc="55" dirty="0"/>
              <a:t>world</a:t>
            </a:r>
            <a:r>
              <a:rPr sz="2400" spc="-15" dirty="0"/>
              <a:t> </a:t>
            </a:r>
            <a:r>
              <a:rPr sz="2400" spc="70" dirty="0"/>
              <a:t>where</a:t>
            </a:r>
            <a:r>
              <a:rPr sz="2400" spc="-10" dirty="0"/>
              <a:t> </a:t>
            </a:r>
            <a:r>
              <a:rPr sz="2400" spc="50" dirty="0"/>
              <a:t>the</a:t>
            </a:r>
            <a:endParaRPr sz="2400"/>
          </a:p>
          <a:p>
            <a:pPr marL="12700" marR="5080">
              <a:lnSpc>
                <a:spcPts val="2450"/>
              </a:lnSpc>
              <a:spcBef>
                <a:spcPts val="225"/>
              </a:spcBef>
            </a:pPr>
            <a:r>
              <a:rPr sz="2400" spc="70" dirty="0"/>
              <a:t>mental</a:t>
            </a:r>
            <a:r>
              <a:rPr sz="2400" spc="5" dirty="0"/>
              <a:t> </a:t>
            </a:r>
            <a:r>
              <a:rPr sz="2400" spc="55" dirty="0"/>
              <a:t>health</a:t>
            </a:r>
            <a:r>
              <a:rPr sz="2400" spc="20" dirty="0"/>
              <a:t> </a:t>
            </a:r>
            <a:r>
              <a:rPr sz="2400" dirty="0"/>
              <a:t>of</a:t>
            </a:r>
            <a:r>
              <a:rPr sz="2400" spc="10" dirty="0"/>
              <a:t> </a:t>
            </a:r>
            <a:r>
              <a:rPr sz="2400" spc="50" dirty="0"/>
              <a:t>our</a:t>
            </a:r>
            <a:r>
              <a:rPr sz="2400" spc="10" dirty="0"/>
              <a:t> </a:t>
            </a:r>
            <a:r>
              <a:rPr sz="2400" spc="100" dirty="0"/>
              <a:t>young</a:t>
            </a:r>
            <a:r>
              <a:rPr sz="2400" spc="10" dirty="0"/>
              <a:t> </a:t>
            </a:r>
            <a:r>
              <a:rPr sz="2400" spc="-25" dirty="0"/>
              <a:t>is </a:t>
            </a:r>
            <a:r>
              <a:rPr sz="2400" spc="55" dirty="0"/>
              <a:t>in</a:t>
            </a:r>
            <a:r>
              <a:rPr sz="2400" spc="-10" dirty="0"/>
              <a:t> </a:t>
            </a:r>
            <a:r>
              <a:rPr sz="2400" dirty="0"/>
              <a:t>crisis,</a:t>
            </a:r>
            <a:r>
              <a:rPr sz="2400" spc="5" dirty="0"/>
              <a:t> </a:t>
            </a:r>
            <a:r>
              <a:rPr sz="2400" spc="85" dirty="0">
                <a:solidFill>
                  <a:srgbClr val="52C49C"/>
                </a:solidFill>
              </a:rPr>
              <a:t>we</a:t>
            </a:r>
            <a:r>
              <a:rPr sz="2400" spc="-10" dirty="0">
                <a:solidFill>
                  <a:srgbClr val="52C49C"/>
                </a:solidFill>
              </a:rPr>
              <a:t> </a:t>
            </a:r>
            <a:r>
              <a:rPr sz="2400" spc="55" dirty="0">
                <a:solidFill>
                  <a:srgbClr val="52C49C"/>
                </a:solidFill>
              </a:rPr>
              <a:t>believe</a:t>
            </a:r>
            <a:r>
              <a:rPr sz="2400" spc="-20" dirty="0">
                <a:solidFill>
                  <a:srgbClr val="52C49C"/>
                </a:solidFill>
              </a:rPr>
              <a:t> </a:t>
            </a:r>
            <a:r>
              <a:rPr sz="2400" spc="60" dirty="0">
                <a:solidFill>
                  <a:srgbClr val="52C49C"/>
                </a:solidFill>
              </a:rPr>
              <a:t>that</a:t>
            </a:r>
            <a:r>
              <a:rPr sz="2400" dirty="0">
                <a:solidFill>
                  <a:srgbClr val="52C49C"/>
                </a:solidFill>
              </a:rPr>
              <a:t> </a:t>
            </a:r>
            <a:r>
              <a:rPr sz="2400" spc="50" dirty="0">
                <a:solidFill>
                  <a:srgbClr val="52C49C"/>
                </a:solidFill>
              </a:rPr>
              <a:t>the</a:t>
            </a:r>
            <a:endParaRPr sz="2400"/>
          </a:p>
        </p:txBody>
      </p:sp>
      <p:sp>
        <p:nvSpPr>
          <p:cNvPr id="6" name="object 6"/>
          <p:cNvSpPr txBox="1"/>
          <p:nvPr/>
        </p:nvSpPr>
        <p:spPr>
          <a:xfrm>
            <a:off x="294233" y="2882010"/>
            <a:ext cx="5260340" cy="1946275"/>
          </a:xfrm>
          <a:prstGeom prst="rect">
            <a:avLst/>
          </a:prstGeom>
        </p:spPr>
        <p:txBody>
          <a:bodyPr vert="horz" wrap="square" lIns="0" tIns="67310" rIns="0" bIns="0" rtlCol="0">
            <a:spAutoFit/>
          </a:bodyPr>
          <a:lstStyle/>
          <a:p>
            <a:pPr marL="12700" marR="5080">
              <a:lnSpc>
                <a:spcPct val="85000"/>
              </a:lnSpc>
              <a:spcBef>
                <a:spcPts val="530"/>
              </a:spcBef>
            </a:pPr>
            <a:r>
              <a:rPr sz="2400" b="1" spc="105" dirty="0">
                <a:solidFill>
                  <a:srgbClr val="52C49C"/>
                </a:solidFill>
                <a:latin typeface="Tahoma"/>
                <a:cs typeface="Tahoma"/>
              </a:rPr>
              <a:t>myHappymind</a:t>
            </a:r>
            <a:r>
              <a:rPr sz="2400" b="1" spc="35" dirty="0">
                <a:solidFill>
                  <a:srgbClr val="52C49C"/>
                </a:solidFill>
                <a:latin typeface="Tahoma"/>
                <a:cs typeface="Tahoma"/>
              </a:rPr>
              <a:t> </a:t>
            </a:r>
            <a:r>
              <a:rPr sz="2400" b="1" dirty="0">
                <a:solidFill>
                  <a:srgbClr val="52C49C"/>
                </a:solidFill>
                <a:latin typeface="Tahoma"/>
                <a:cs typeface="Tahoma"/>
              </a:rPr>
              <a:t>project</a:t>
            </a:r>
            <a:r>
              <a:rPr sz="2400" b="1" spc="100" dirty="0">
                <a:solidFill>
                  <a:srgbClr val="52C49C"/>
                </a:solidFill>
                <a:latin typeface="Tahoma"/>
                <a:cs typeface="Tahoma"/>
              </a:rPr>
              <a:t> </a:t>
            </a:r>
            <a:r>
              <a:rPr sz="2400" b="1" spc="60" dirty="0">
                <a:solidFill>
                  <a:srgbClr val="52C49C"/>
                </a:solidFill>
                <a:latin typeface="Tahoma"/>
                <a:cs typeface="Tahoma"/>
              </a:rPr>
              <a:t>gives</a:t>
            </a:r>
            <a:r>
              <a:rPr sz="2400" b="1" spc="75" dirty="0">
                <a:solidFill>
                  <a:srgbClr val="52C49C"/>
                </a:solidFill>
                <a:latin typeface="Tahoma"/>
                <a:cs typeface="Tahoma"/>
              </a:rPr>
              <a:t> </a:t>
            </a:r>
            <a:r>
              <a:rPr sz="2400" b="1" spc="25" dirty="0">
                <a:solidFill>
                  <a:srgbClr val="52C49C"/>
                </a:solidFill>
                <a:latin typeface="Tahoma"/>
                <a:cs typeface="Tahoma"/>
              </a:rPr>
              <a:t>our </a:t>
            </a:r>
            <a:r>
              <a:rPr sz="2400" b="1" spc="60" dirty="0">
                <a:solidFill>
                  <a:srgbClr val="52C49C"/>
                </a:solidFill>
                <a:latin typeface="Tahoma"/>
                <a:cs typeface="Tahoma"/>
              </a:rPr>
              <a:t>pupils</a:t>
            </a:r>
            <a:r>
              <a:rPr sz="2400" b="1" spc="5" dirty="0">
                <a:solidFill>
                  <a:srgbClr val="52C49C"/>
                </a:solidFill>
                <a:latin typeface="Tahoma"/>
                <a:cs typeface="Tahoma"/>
              </a:rPr>
              <a:t> </a:t>
            </a:r>
            <a:r>
              <a:rPr sz="2400" b="1" spc="95" dirty="0">
                <a:solidFill>
                  <a:srgbClr val="52C49C"/>
                </a:solidFill>
                <a:latin typeface="Tahoma"/>
                <a:cs typeface="Tahoma"/>
              </a:rPr>
              <a:t>some</a:t>
            </a:r>
            <a:r>
              <a:rPr sz="2400" b="1" dirty="0">
                <a:solidFill>
                  <a:srgbClr val="52C49C"/>
                </a:solidFill>
                <a:latin typeface="Tahoma"/>
                <a:cs typeface="Tahoma"/>
              </a:rPr>
              <a:t> of</a:t>
            </a:r>
            <a:r>
              <a:rPr sz="2400" b="1" spc="10" dirty="0">
                <a:solidFill>
                  <a:srgbClr val="52C49C"/>
                </a:solidFill>
                <a:latin typeface="Tahoma"/>
                <a:cs typeface="Tahoma"/>
              </a:rPr>
              <a:t> </a:t>
            </a:r>
            <a:r>
              <a:rPr sz="2400" b="1" spc="75" dirty="0">
                <a:solidFill>
                  <a:srgbClr val="52C49C"/>
                </a:solidFill>
                <a:latin typeface="Tahoma"/>
                <a:cs typeface="Tahoma"/>
              </a:rPr>
              <a:t>the</a:t>
            </a:r>
            <a:r>
              <a:rPr sz="2400" b="1" spc="5" dirty="0">
                <a:solidFill>
                  <a:srgbClr val="52C49C"/>
                </a:solidFill>
                <a:latin typeface="Tahoma"/>
                <a:cs typeface="Tahoma"/>
              </a:rPr>
              <a:t> </a:t>
            </a:r>
            <a:r>
              <a:rPr sz="2400" b="1" spc="85" dirty="0">
                <a:solidFill>
                  <a:srgbClr val="52C49C"/>
                </a:solidFill>
                <a:latin typeface="Tahoma"/>
                <a:cs typeface="Tahoma"/>
              </a:rPr>
              <a:t>knowledge </a:t>
            </a:r>
            <a:r>
              <a:rPr sz="2400" b="1" spc="90" dirty="0">
                <a:solidFill>
                  <a:srgbClr val="52C49C"/>
                </a:solidFill>
                <a:latin typeface="Tahoma"/>
                <a:cs typeface="Tahoma"/>
              </a:rPr>
              <a:t>and</a:t>
            </a:r>
            <a:r>
              <a:rPr sz="2400" b="1" spc="30" dirty="0">
                <a:solidFill>
                  <a:srgbClr val="52C49C"/>
                </a:solidFill>
                <a:latin typeface="Tahoma"/>
                <a:cs typeface="Tahoma"/>
              </a:rPr>
              <a:t> </a:t>
            </a:r>
            <a:r>
              <a:rPr sz="2400" b="1" dirty="0">
                <a:solidFill>
                  <a:srgbClr val="52C49C"/>
                </a:solidFill>
                <a:latin typeface="Tahoma"/>
                <a:cs typeface="Tahoma"/>
              </a:rPr>
              <a:t>tools</a:t>
            </a:r>
            <a:r>
              <a:rPr sz="2400" b="1" spc="45" dirty="0">
                <a:solidFill>
                  <a:srgbClr val="52C49C"/>
                </a:solidFill>
                <a:latin typeface="Tahoma"/>
                <a:cs typeface="Tahoma"/>
              </a:rPr>
              <a:t> </a:t>
            </a:r>
            <a:r>
              <a:rPr sz="2400" b="1" spc="60" dirty="0">
                <a:solidFill>
                  <a:srgbClr val="52C49C"/>
                </a:solidFill>
                <a:latin typeface="Tahoma"/>
                <a:cs typeface="Tahoma"/>
              </a:rPr>
              <a:t>to</a:t>
            </a:r>
            <a:r>
              <a:rPr sz="2400" b="1" spc="35" dirty="0">
                <a:solidFill>
                  <a:srgbClr val="52C49C"/>
                </a:solidFill>
                <a:latin typeface="Tahoma"/>
                <a:cs typeface="Tahoma"/>
              </a:rPr>
              <a:t> </a:t>
            </a:r>
            <a:r>
              <a:rPr sz="2400" b="1" spc="105" dirty="0">
                <a:solidFill>
                  <a:srgbClr val="52C49C"/>
                </a:solidFill>
                <a:latin typeface="Tahoma"/>
                <a:cs typeface="Tahoma"/>
              </a:rPr>
              <a:t>manage</a:t>
            </a:r>
            <a:r>
              <a:rPr sz="2400" b="1" spc="15" dirty="0">
                <a:solidFill>
                  <a:srgbClr val="52C49C"/>
                </a:solidFill>
                <a:latin typeface="Tahoma"/>
                <a:cs typeface="Tahoma"/>
              </a:rPr>
              <a:t> </a:t>
            </a:r>
            <a:r>
              <a:rPr sz="2400" b="1" spc="45" dirty="0">
                <a:solidFill>
                  <a:srgbClr val="52C49C"/>
                </a:solidFill>
                <a:latin typeface="Tahoma"/>
                <a:cs typeface="Tahoma"/>
              </a:rPr>
              <a:t>these </a:t>
            </a:r>
            <a:r>
              <a:rPr sz="2400" b="1" spc="70" dirty="0">
                <a:solidFill>
                  <a:srgbClr val="52C49C"/>
                </a:solidFill>
                <a:latin typeface="Tahoma"/>
                <a:cs typeface="Tahoma"/>
              </a:rPr>
              <a:t>mental</a:t>
            </a:r>
            <a:r>
              <a:rPr sz="2400" b="1" spc="75" dirty="0">
                <a:solidFill>
                  <a:srgbClr val="52C49C"/>
                </a:solidFill>
                <a:latin typeface="Tahoma"/>
                <a:cs typeface="Tahoma"/>
              </a:rPr>
              <a:t> </a:t>
            </a:r>
            <a:r>
              <a:rPr sz="2400" b="1" spc="55" dirty="0">
                <a:solidFill>
                  <a:srgbClr val="52C49C"/>
                </a:solidFill>
                <a:latin typeface="Tahoma"/>
                <a:cs typeface="Tahoma"/>
              </a:rPr>
              <a:t>health</a:t>
            </a:r>
            <a:r>
              <a:rPr sz="2400" b="1" spc="85" dirty="0">
                <a:solidFill>
                  <a:srgbClr val="52C49C"/>
                </a:solidFill>
                <a:latin typeface="Tahoma"/>
                <a:cs typeface="Tahoma"/>
              </a:rPr>
              <a:t> </a:t>
            </a:r>
            <a:r>
              <a:rPr sz="2400" b="1" dirty="0">
                <a:solidFill>
                  <a:srgbClr val="52C49C"/>
                </a:solidFill>
                <a:latin typeface="Tahoma"/>
                <a:cs typeface="Tahoma"/>
              </a:rPr>
              <a:t>issues</a:t>
            </a:r>
            <a:r>
              <a:rPr sz="2400" b="1" spc="85" dirty="0">
                <a:solidFill>
                  <a:srgbClr val="52C49C"/>
                </a:solidFill>
                <a:latin typeface="Tahoma"/>
                <a:cs typeface="Tahoma"/>
              </a:rPr>
              <a:t> </a:t>
            </a:r>
            <a:r>
              <a:rPr sz="2400" b="1" spc="55" dirty="0">
                <a:solidFill>
                  <a:srgbClr val="52C49C"/>
                </a:solidFill>
                <a:latin typeface="Tahoma"/>
                <a:cs typeface="Tahoma"/>
              </a:rPr>
              <a:t>themselves </a:t>
            </a:r>
            <a:r>
              <a:rPr sz="2400" b="1" dirty="0">
                <a:solidFill>
                  <a:srgbClr val="535356"/>
                </a:solidFill>
                <a:latin typeface="Tahoma"/>
                <a:cs typeface="Tahoma"/>
              </a:rPr>
              <a:t>as</a:t>
            </a:r>
            <a:r>
              <a:rPr sz="2400" b="1" spc="30" dirty="0">
                <a:solidFill>
                  <a:srgbClr val="535356"/>
                </a:solidFill>
                <a:latin typeface="Tahoma"/>
                <a:cs typeface="Tahoma"/>
              </a:rPr>
              <a:t> </a:t>
            </a:r>
            <a:r>
              <a:rPr sz="2400" b="1" dirty="0">
                <a:solidFill>
                  <a:srgbClr val="535356"/>
                </a:solidFill>
                <a:latin typeface="Tahoma"/>
                <a:cs typeface="Tahoma"/>
              </a:rPr>
              <a:t>well</a:t>
            </a:r>
            <a:r>
              <a:rPr sz="2400" b="1" spc="45" dirty="0">
                <a:solidFill>
                  <a:srgbClr val="535356"/>
                </a:solidFill>
                <a:latin typeface="Tahoma"/>
                <a:cs typeface="Tahoma"/>
              </a:rPr>
              <a:t> </a:t>
            </a:r>
            <a:r>
              <a:rPr sz="2400" b="1" dirty="0">
                <a:solidFill>
                  <a:srgbClr val="535356"/>
                </a:solidFill>
                <a:latin typeface="Tahoma"/>
                <a:cs typeface="Tahoma"/>
              </a:rPr>
              <a:t>as</a:t>
            </a:r>
            <a:r>
              <a:rPr sz="2400" b="1" spc="30" dirty="0">
                <a:solidFill>
                  <a:srgbClr val="535356"/>
                </a:solidFill>
                <a:latin typeface="Tahoma"/>
                <a:cs typeface="Tahoma"/>
              </a:rPr>
              <a:t> </a:t>
            </a:r>
            <a:r>
              <a:rPr sz="2400" b="1" spc="80" dirty="0">
                <a:solidFill>
                  <a:srgbClr val="535356"/>
                </a:solidFill>
                <a:latin typeface="Tahoma"/>
                <a:cs typeface="Tahoma"/>
              </a:rPr>
              <a:t>understanding</a:t>
            </a:r>
            <a:r>
              <a:rPr sz="2400" b="1" spc="95" dirty="0">
                <a:solidFill>
                  <a:srgbClr val="535356"/>
                </a:solidFill>
                <a:latin typeface="Tahoma"/>
                <a:cs typeface="Tahoma"/>
              </a:rPr>
              <a:t> </a:t>
            </a:r>
            <a:r>
              <a:rPr sz="2400" b="1" spc="80" dirty="0">
                <a:solidFill>
                  <a:srgbClr val="535356"/>
                </a:solidFill>
                <a:latin typeface="Tahoma"/>
                <a:cs typeface="Tahoma"/>
              </a:rPr>
              <a:t>when </a:t>
            </a:r>
            <a:r>
              <a:rPr sz="2400" b="1" spc="60" dirty="0">
                <a:solidFill>
                  <a:srgbClr val="535356"/>
                </a:solidFill>
                <a:latin typeface="Tahoma"/>
                <a:cs typeface="Tahoma"/>
              </a:rPr>
              <a:t>to</a:t>
            </a:r>
            <a:r>
              <a:rPr sz="2400" b="1" spc="10" dirty="0">
                <a:solidFill>
                  <a:srgbClr val="535356"/>
                </a:solidFill>
                <a:latin typeface="Tahoma"/>
                <a:cs typeface="Tahoma"/>
              </a:rPr>
              <a:t> </a:t>
            </a:r>
            <a:r>
              <a:rPr sz="2400" b="1" dirty="0">
                <a:solidFill>
                  <a:srgbClr val="535356"/>
                </a:solidFill>
                <a:latin typeface="Tahoma"/>
                <a:cs typeface="Tahoma"/>
              </a:rPr>
              <a:t>talk</a:t>
            </a:r>
            <a:r>
              <a:rPr sz="2400" b="1" spc="15" dirty="0">
                <a:solidFill>
                  <a:srgbClr val="535356"/>
                </a:solidFill>
                <a:latin typeface="Tahoma"/>
                <a:cs typeface="Tahoma"/>
              </a:rPr>
              <a:t> </a:t>
            </a:r>
            <a:r>
              <a:rPr sz="2400" b="1" spc="60" dirty="0">
                <a:solidFill>
                  <a:srgbClr val="535356"/>
                </a:solidFill>
                <a:latin typeface="Tahoma"/>
                <a:cs typeface="Tahoma"/>
              </a:rPr>
              <a:t>to</a:t>
            </a:r>
            <a:r>
              <a:rPr sz="2400" b="1" spc="15" dirty="0">
                <a:solidFill>
                  <a:srgbClr val="535356"/>
                </a:solidFill>
                <a:latin typeface="Tahoma"/>
                <a:cs typeface="Tahoma"/>
              </a:rPr>
              <a:t> </a:t>
            </a:r>
            <a:r>
              <a:rPr sz="2400" b="1" spc="55" dirty="0">
                <a:solidFill>
                  <a:srgbClr val="535356"/>
                </a:solidFill>
                <a:latin typeface="Tahoma"/>
                <a:cs typeface="Tahoma"/>
              </a:rPr>
              <a:t>others</a:t>
            </a:r>
            <a:r>
              <a:rPr sz="2400" b="1" spc="40" dirty="0">
                <a:solidFill>
                  <a:srgbClr val="535356"/>
                </a:solidFill>
                <a:latin typeface="Tahoma"/>
                <a:cs typeface="Tahoma"/>
              </a:rPr>
              <a:t> </a:t>
            </a:r>
            <a:r>
              <a:rPr sz="2400" b="1" spc="85" dirty="0">
                <a:solidFill>
                  <a:srgbClr val="535356"/>
                </a:solidFill>
                <a:latin typeface="Tahoma"/>
                <a:cs typeface="Tahoma"/>
              </a:rPr>
              <a:t>and</a:t>
            </a:r>
            <a:r>
              <a:rPr sz="2400" b="1" dirty="0">
                <a:solidFill>
                  <a:srgbClr val="535356"/>
                </a:solidFill>
                <a:latin typeface="Tahoma"/>
                <a:cs typeface="Tahoma"/>
              </a:rPr>
              <a:t> </a:t>
            </a:r>
            <a:r>
              <a:rPr sz="2400" b="1" spc="80" dirty="0">
                <a:solidFill>
                  <a:srgbClr val="535356"/>
                </a:solidFill>
                <a:latin typeface="Tahoma"/>
                <a:cs typeface="Tahoma"/>
              </a:rPr>
              <a:t>seek</a:t>
            </a:r>
            <a:r>
              <a:rPr sz="2400" b="1" spc="10" dirty="0">
                <a:solidFill>
                  <a:srgbClr val="535356"/>
                </a:solidFill>
                <a:latin typeface="Tahoma"/>
                <a:cs typeface="Tahoma"/>
              </a:rPr>
              <a:t> </a:t>
            </a:r>
            <a:r>
              <a:rPr sz="2400" b="1" spc="-10" dirty="0">
                <a:solidFill>
                  <a:srgbClr val="535356"/>
                </a:solidFill>
                <a:latin typeface="Tahoma"/>
                <a:cs typeface="Tahoma"/>
              </a:rPr>
              <a:t>help.”</a:t>
            </a:r>
            <a:endParaRPr sz="2400">
              <a:latin typeface="Tahoma"/>
              <a:cs typeface="Tahom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472</TotalTime>
  <Words>1886</Words>
  <Application>Microsoft Office PowerPoint</Application>
  <PresentationFormat>Widescreen</PresentationFormat>
  <Paragraphs>157</Paragraphs>
  <Slides>36</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MS Mincho</vt:lpstr>
      <vt:lpstr>Arial</vt:lpstr>
      <vt:lpstr>Arial MT</vt:lpstr>
      <vt:lpstr>Calibri</vt:lpstr>
      <vt:lpstr>Eras Bold ITC</vt:lpstr>
      <vt:lpstr>Symbol</vt:lpstr>
      <vt:lpstr>Tahoma</vt:lpstr>
      <vt:lpstr>Verdana</vt:lpstr>
      <vt:lpstr>Wingdings</vt:lpstr>
      <vt:lpstr>Office Theme</vt:lpstr>
      <vt:lpstr>School Programme</vt:lpstr>
      <vt:lpstr>Introduction</vt:lpstr>
      <vt:lpstr>The Philosophy</vt:lpstr>
      <vt:lpstr>1. Proactive not reactive</vt:lpstr>
      <vt:lpstr>2. Stigma reversing</vt:lpstr>
      <vt:lpstr>3. A systemic approach</vt:lpstr>
      <vt:lpstr>4. Fun to teach and easy to learn</vt:lpstr>
      <vt:lpstr>5. Equitable access for all</vt:lpstr>
      <vt:lpstr>“In a world where the mental health of our young is in crisis, we believe that the</vt:lpstr>
      <vt:lpstr>Our Content</vt:lpstr>
      <vt:lpstr>Our Content</vt:lpstr>
      <vt:lpstr>PowerPoint Presentation</vt:lpstr>
      <vt:lpstr>Our Content</vt:lpstr>
      <vt:lpstr>Module Summary</vt:lpstr>
      <vt:lpstr>Module Summary</vt:lpstr>
      <vt:lpstr>Our Approach</vt:lpstr>
      <vt:lpstr>How does it link to other things we do in school?</vt:lpstr>
      <vt:lpstr>How to get involved at home</vt:lpstr>
      <vt:lpstr>Scan the QR code below to sign up to the FREE Parent App Don’t forget to share your Authentication code with parents!</vt:lpstr>
      <vt:lpstr>External Support</vt:lpstr>
      <vt:lpstr>Healthy Minds Team</vt:lpstr>
      <vt:lpstr>Emotional Resilience Team </vt:lpstr>
      <vt:lpstr>Life Cycles</vt:lpstr>
      <vt:lpstr>Mental Health and Social Media </vt:lpstr>
      <vt:lpstr>Children’s Online Behaviour</vt:lpstr>
      <vt:lpstr>Food for thought…</vt:lpstr>
      <vt:lpstr>Extreme views spreading through access to Social Media  Children in constant communication via messaging apps</vt:lpstr>
      <vt:lpstr>PowerPoint Presentation</vt:lpstr>
      <vt:lpstr>What we do</vt:lpstr>
      <vt:lpstr>PowerPoint Presentation</vt:lpstr>
      <vt:lpstr>What can you do? </vt:lpstr>
      <vt:lpstr>PowerPoint Presentation</vt:lpstr>
      <vt:lpstr>PowerPoint Presentation</vt:lpstr>
      <vt:lpstr>PowerPoint Presentation</vt:lpstr>
      <vt:lpstr>nationaloninesafety.com</vt:lpstr>
      <vt:lpstr>Instagram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 Bowyer</dc:creator>
  <cp:lastModifiedBy>Thomas Smith</cp:lastModifiedBy>
  <cp:revision>14</cp:revision>
  <dcterms:created xsi:type="dcterms:W3CDTF">2024-09-27T09:24:48Z</dcterms:created>
  <dcterms:modified xsi:type="dcterms:W3CDTF">2024-11-04T16:38:26Z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2024-08-05T00:00:00Z</vt:filetime>
  </property>
  <property fmtid="{D5CDD505-2E9C-101B-9397-08002B2CF9AE}" pid="3" name="Creator">
    <vt:lpwstr>Microsoft® PowerPoint® 2021</vt:lpwstr>
  </property>
  <property fmtid="{D5CDD505-2E9C-101B-9397-08002B2CF9AE}" pid="4" name="LastSaved">
    <vt:filetime>2024-09-27T00:00:00Z</vt:filetime>
  </property>
  <property fmtid="{D5CDD505-2E9C-101B-9397-08002B2CF9AE}" pid="5" name="Producer">
    <vt:lpwstr>Microsoft® PowerPoint® 2021</vt:lpwstr>
  </property>
</Properties>
</file>